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526" r:id="rId2"/>
    <p:sldId id="529" r:id="rId3"/>
    <p:sldId id="525" r:id="rId4"/>
    <p:sldId id="531" r:id="rId5"/>
    <p:sldId id="448" r:id="rId6"/>
    <p:sldId id="479" r:id="rId7"/>
    <p:sldId id="532" r:id="rId8"/>
    <p:sldId id="481" r:id="rId9"/>
    <p:sldId id="480" r:id="rId10"/>
    <p:sldId id="449" r:id="rId11"/>
    <p:sldId id="450" r:id="rId12"/>
    <p:sldId id="527" r:id="rId13"/>
    <p:sldId id="451" r:id="rId14"/>
    <p:sldId id="452" r:id="rId15"/>
    <p:sldId id="458" r:id="rId16"/>
    <p:sldId id="528" r:id="rId17"/>
    <p:sldId id="453" r:id="rId18"/>
    <p:sldId id="454" r:id="rId19"/>
    <p:sldId id="459" r:id="rId20"/>
    <p:sldId id="455" r:id="rId21"/>
    <p:sldId id="456" r:id="rId22"/>
    <p:sldId id="457" r:id="rId23"/>
    <p:sldId id="522" r:id="rId24"/>
    <p:sldId id="489" r:id="rId25"/>
    <p:sldId id="490" r:id="rId26"/>
    <p:sldId id="491" r:id="rId27"/>
    <p:sldId id="492" r:id="rId28"/>
    <p:sldId id="493" r:id="rId29"/>
    <p:sldId id="530" r:id="rId30"/>
    <p:sldId id="533"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7" autoAdjust="0"/>
  </p:normalViewPr>
  <p:slideViewPr>
    <p:cSldViewPr>
      <p:cViewPr varScale="1">
        <p:scale>
          <a:sx n="63" d="100"/>
          <a:sy n="63" d="100"/>
        </p:scale>
        <p:origin x="138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8:41:59.401"/>
    </inkml:context>
    <inkml:brush xml:id="br0">
      <inkml:brushProperty name="width" value="0.05292" units="cm"/>
      <inkml:brushProperty name="height" value="0.05292" units="cm"/>
    </inkml:brush>
  </inkml:definitions>
  <inkml:trace contextRef="#ctx0" brushRef="#br0">9136 8133 917 0,'-6'39'251'0,"-2"54"-332"15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19T13:21:39.882"/>
    </inkml:context>
    <inkml:brush xml:id="br0">
      <inkml:brushProperty name="width" value="0.05292" units="cm"/>
      <inkml:brushProperty name="height" value="0.05292" units="cm"/>
      <inkml:brushProperty name="color" value="#FF0000"/>
    </inkml:brush>
  </inkml:definitions>
  <inkml:trace contextRef="#ctx0" brushRef="#br0">2031 11687 504 0,'0'-2'310'0,"2"2"-21"16,-2 11-101-16,-8 8-26 15,-5 21-21-15,-7 9-26 16,-9 18-32-16,-1 1-13 15,-2 2-42-15,7-2-10 16,8-10-8-16,3-7-2 16,7-15 1-16,4-10 1 15,5-21 28-15,4-10 10 0,5-20 17 16,3-11 8-16,1-14-12 16,-1-5-6-1,-3-8-11-15,1-5-8 0,-2 0-17 16,2 5-8-16,-2 21 15 15,-4 12-1-15,-3 19-2 16,3 9 1-16,3 10-27 16,1 7-2-16,7 14 0 15,0 8-5-15,4 12 2 16,2 1 1-16,-3 8 2 16,-1 0 5-16,-4-1 3 15,-3 3 0-15,2-11 2 16,-3-4 0-16,4-12-28 15,0-7-65-15,-3-14-180 16,-2-9-81-16</inkml:trace>
  <inkml:trace contextRef="#ctx0" brushRef="#br0" timeOffset="163.2661">1939 12072 1030 0,'-6'-3'491'16,"-4"-4"-187"-16,6 1-77 15,11 2-102-15,9 1-48 16,14-1-62-16,7 3-12 16,8 1-2-16,2 2-8 15,-4 6-262-15</inkml:trace>
  <inkml:trace contextRef="#ctx0" brushRef="#br0" timeOffset="439.7719">2149 11495 1121 0,'8'0'462'15,"6"1"-276"-15,21 21-124 16,5 11-20-16,20 28-30 15,6 11-4-15,-10 31-4 16,-4 9 0-16,-24 4 1 16,-14 3 0-16,-14-19 9 0,-14-5 4 15,-17-15 10-15,-4-12 5 16,-10-17-1-16,5-8 20 16,10-15-258-16</inkml:trace>
  <inkml:trace contextRef="#ctx0" brushRef="#br0" timeOffset="1165.6801">2944 11742 821 0,'-10'-5'464'16,"-8"-2"-86"-16,18 3-203 15,11-1-45-15,25 3-77 16,15-2-21-16,22 1-10 15,7 1 0-15,17-4-5 0,2 1-3 16,-15 0-2-16,-4-1 0 16,-24 2-34-16,-14 0-48 15,-11 5-142-15,-9-1-140 16</inkml:trace>
  <inkml:trace contextRef="#ctx0" brushRef="#br0" timeOffset="1449.8488">3416 11691 574 0,'1'5'277'0,"2"9"-66"16,-2 6-45-16,-1 15-10 15,-2 10 6-15,-6 16-47 16,1 5-15-16,-1 5-19 16,2-4-29-16,5-8-7 15,-2-6-7-15,3-12-17 16,0-5-3-16,0-10-2 16,1-7 0-16,-3-10-71 15,0-5-119-15</inkml:trace>
  <inkml:trace contextRef="#ctx0" brushRef="#br0" timeOffset="1743.1945">3860 12014 672 0,'9'0'384'16,"8"0"-34"-16,10 1-216 16,4 2-26-16,7 0-57 15,3 2-24-15,-4-1-16 16,-1-2 2-16,3 2-117 15,-5-3-146-15</inkml:trace>
  <inkml:trace contextRef="#ctx0" brushRef="#br0" timeOffset="1981.6498">4013 12173 979 0,'10'-1'463'16,"12"-1"-180"-16,5-2-44 16,6 2-82-16,0 2-32 0,3 2-61 15,-7 3-15-15,-10 1-17 16,-3 3-115-16</inkml:trace>
  <inkml:trace contextRef="#ctx0" brushRef="#br0" timeOffset="2667.6394">4976 11786 525 0,'-17'-3'352'16,"-20"-2"5"-16,-2-13-185 16,8-6-46-16,5-8-73 15,14 2-24-15,15-3-16 16,6 1 3-16,14 9 32 15,4 1 6-15,4 12 6 16,6 7-7-16,-5 11-32 16,2 8-7-16,-3 8-8 15,-11 5 1-15,-8 2 0 0,-7 1 1 16,-16 3 1 0,-5 3 1-16,-7-2 4 0,-2-3 4 15,-1-10 7-15,-3-8 0 16,9-10-8-16,5-2-9 15,5 2-14-15,8-1-4 16,9 8 1-16,1-1 3 16,13 4 6-16,2-2 0 15,7-1 2-15,6-3-49 16,6-3-307-16</inkml:trace>
  <inkml:trace contextRef="#ctx0" brushRef="#br0" timeOffset="3009.058">5239 11881 457 0,'1'5'270'0,"0"8"-21"16,2 2-66-16,-3 2-74 15,-2-1-25-15,1-3-31 16,-2-6 8-16,1-7 21 15,-3-6 3-15,3-10-2 16,2-1-17-16,7-9-32 16,4 1-6-16,9-2-4 15,0 0 2-15,8 7 26 0,2 3 8 16,-6 6 2 0,-2 7-5-16,-6 7-23 0,-2 5-10 15,2 10-11-15,-1 4-3 16,-1 5-3-16,-5 2-2 15,-2 3 0-15,0-3-9 16,-2-2-195-16,2 1-350 16</inkml:trace>
  <inkml:trace contextRef="#ctx0" brushRef="#br0" timeOffset="3291.9047">4845 12194 592 0,'2'0'323'0,"10"2"-13"16,8-2-108-16,16 4-60 15,11-1 3-15,24 1-52 16,2 0-24-16,17 2-34 16,0-4-16-16,-2 3-7 15,-6-2-1-15,-17-2-34 0,-5 3-77 16</inkml:trace>
  <inkml:trace contextRef="#ctx0" brushRef="#br0" timeOffset="3982.7463">5012 12459 732 0,'-6'-2'420'0,"-2"-1"-66"16,0 9-212-16,1 6-41 15,0 11-75-15,3 0-15 16,-1 7-10-16,3 0-3 16,5 1 2-16,-2-3 2 15,8-7 6-15,5-3 7 16,5-12 21-16,1-2 9 15,6-7 15-15,-2-2-4 16,-1-9-12-16,0-3-7 16,-4-4-14-16,-2-3-1 15,-4 3 10-15,-5 2 10 0,-7 5 10 16,-1 2 2-16,-7 5-17 16,-2 5-14-16,1 10-20 15,0 3-6-15,2 7-6 16,5 2 1-16,3 1 2 15,6 3 1-15,9-3 2 16,1-1 0-16,8-6 2 16,2-4 0-16,5-7 3 15,4-7 3-15,-4-9 6 16,-1-4 20-16,-14-9 43 16,-2-1 19-16,-15-4 23 15,-4 0-14-15,-10 0-41 16,-3 2-22-16,-2 4-46 15,4 1-91-15</inkml:trace>
  <inkml:trace contextRef="#ctx0" brushRef="#br0" timeOffset="8520.3243">13902 9229 787 0,'-5'-7'330'15,"0"-8"-188"-15,9-6-30 16,18-9-26-16,8-3-1 15,19-7 2-15,9 0-4 16,8 6-12-16,-2 5-17 16,10 18-29-16,6 11-12 15,20 21-11-15,8 8-2 16,25 11 1-16,9 3 3 0,5-4 2 16,11-2 1-16,-9-14 6 15,-10-8 2-15,-25-15 11 16,-17-7 5-16,-32-11 20 15,-20-3 7-15,-23-6 22 16,-15 4-18-16,-13 0-25 16,-7 3-11-16,-2 6-35 15,4 1 3-15,5 8-26 16,7 7-5-16,13 7-4 16,4 5 3-16,11 3 21 15,1-1 4-15,4 1 5 16,-3-3 3-16,-12 0 28 15,-6 0 11-15,-15-3 30 16,-10 1 8-16,-10-1-18 16,-7 0 13-16,6 0-217 15</inkml:trace>
  <inkml:trace contextRef="#ctx0" brushRef="#br0" timeOffset="9321.8272">16324 9030 778 0,'-1'-2'372'16,"-1"0"-169"-16,0 3-86 15,1-1-101-15,-1 11-19 16,-9 56-5-16,8-24 4 16,5 3 4-16,5 0 2 0,8-9 8 15,6-5 15-15,5-13 44 16,6-10 27-16,1-14 43 16,-3-8 3-16,-4-14-21 15,-5-5-18-15,-6-9-34 16,-2 2-14-1,-10-1-22-15,0 3-10 0,-3 9-19 16,0 8-8-16,1 14-26 16,-1 7-6-16,-5 12-6 15,-3 5 4-15,2 10 17 16,4 2 8-16,8 6 7 16,9-2 2-16,2-5 4 15,5-4 0-15,6-9 5 16,0-6 3-16,7-11 19 15,-3-8 21-15,-3-10 20 16,-3-5 10-16,-12-10 0 16,-4 0-11-16,-10 0-18 0,-6 1-12 15,-3 6-21-15,-3 3-9 16,3 7-10-16,2 3 14 16,4 8-144-16,3 6-77 15</inkml:trace>
  <inkml:trace contextRef="#ctx0" brushRef="#br0" timeOffset="9567.6999">17123 9036 935 0,'17'-3'380'0,"22"-2"-246"16,4 4-45-16,2 1-52 15,-2 3-13-15,-9 2-10 16,-3 0-36-16,-7-2-154 16,-2 4-214-16</inkml:trace>
  <inkml:trace contextRef="#ctx0" brushRef="#br0" timeOffset="9738.4348">17150 9172 671 0,'6'1'398'0,"5"-1"-64"16,15-1-96-16,7-3-12 15,12-3-81-15,6 3-38 16,0 4-62-16,-2 4 24 15,-10 4-251-15</inkml:trace>
  <inkml:trace contextRef="#ctx0" brushRef="#br0" timeOffset="10525.5383">17776 8965 1086 0,'0'7'376'16,"4"18"-319"-16,3 11-28 16,7 18 2-16,3 13 12 15,3 10-6-15,1 8-2 16,1 2-3-16,-2-10-6 0,2-19-5 15,-3-17 2 1,-2-22 53-16,-5-15 19 0,1-8 28 16,-4-10 4-16,-2-14-45 15,0-9-18-15,-4-25-29 16,1-9-7-16,-3-17-14 16,1 0-5-16,3 1-24 15,0-3-6-15,3-1 0 16,3 2 1-16,-3 12 20 15,-3 4 0-15,-1 18 1 16,0-2 0-16,-4 4-1 16,1 1 0-16,-3 4-3 15,2 6-3-15,0 9-5 16,1 9-4-16,2 8-6 16,2 5-3-16,4 9-2 15,0 2 3-15,10 0 8 16,-3 0 2-16,9 1 2 15,10-2-2-15,16-1-3 0,11-2-4 16,19-2 0-16,9 2 4 16,12 0 6-16,1 2 4 15,-8 3 6-15,-9 6 1 16,-35 1 0-16,-11 1-1 16,-17 1 1-16,-9-4 2 0,0-1 1 15,-3 0 1-15,-7-3-1 16,4 1-4-16,-3 9-9 15,-1 3-4-15,-2 14-1 16,-2 1 3-16,1 3 10 16,4 1 5-16,8-9-209 15</inkml:trace>
  <inkml:trace contextRef="#ctx0" brushRef="#br0" timeOffset="11198.934">18502 8606 586 0,'0'-10'340'0,"0"-14"-51"16,0 6-67-16,0 9-101 16,-3 4-45-16,1 12-63 15,0 7-15-15,1 12-20 16,-2 6 2-16,3 9 13 16,-3 7 4-16,-1 0 9 15,2-1 5-15,-5-3 7 16,6-5 2-16,1-12 1 15,0-8 0-15,3-11 0 16,0-5-1-16,1-9-7 16,7-4-2-16,6-9-9 15,4-4-3-15,3-2 0 16,5-1 0-16,-4 3 2 0,0 7 4 16,-12 7 0-16,-9 4-3 15,-10 8-7-15,-8-1-2 16,-6 8-4-16,3 3 3 15,-1 2 3-15,0 2-1 16,9 1 0-16,1-3 0 16,5 0 1-16,3 0-1 15,3-3 9-15,1 3 7 16,8-1 8-16,3-2 4 0,14-7-5 16,11-1-2-16,3-5-194 15</inkml:trace>
  <inkml:trace contextRef="#ctx0" brushRef="#br0" timeOffset="11552.0931">18253 9190 1441 0,'2'2'68'0,"5"-2"7"0,8 3 63 16,15 0-32-16,10-2-17 15,19-1-24-15,7-3-17 16,10 0-15-16,3 0-9 16,-4 3-11-16,-6 1-2 15,-14 4-22-15,-11 5-28 16,-14 0-98-16,-4 3-111 0</inkml:trace>
  <inkml:trace contextRef="#ctx0" brushRef="#br0" timeOffset="12170.1667">18277 9445 611 0,'6'-2'340'0,"4"-2"-88"16,3 5-106-16,0 7-30 16,-1 9-35-16,-3 5-4 15,-2 6-8-15,-5 3-2 16,-3 0-14-16,-5-5-5 15,-2-3-10-15,3-8-8 16,-1-6-2-16,4-4 8 16,3-8 13-16,3-3-1 0,7-9-6 15,4-5-13-15,7 1-20 16,-3-1-6-16,3 3 0 16,1 5 1-16,-6 6 1 15,4 2 2-15,-6 9-5 16,-4 2-1-16,-3 3 0 15,-3 3 0-15,-2 3 4 16,1-2 1-16,-5-3 4 16,-1-3 2-16,2-7 3 15,-1-1 5-15,6-5 1 16,4-1 0-16,0-8-4 16,5-2-6-16,2-1-7 15,0-1-3-15,0 8 7 16,-1 5 1-16,-2 6 0 15,-2 4 1-15,-2 9-8 16,0 2 0-16,-3 7 2 16,-1 0 0-16,-2 0 2 0,0-1 0 15,1-5-31-15,0-3-81 16,4-8-484-16</inkml:trace>
  <inkml:trace contextRef="#ctx0" brushRef="#br0" timeOffset="12505.7615">19261 9149 824 0,'12'-3'425'16,"10"-1"-117"-16,11 2-136 16,5 1-32-16,1-2-56 15,1 2-23-15,-3-1-37 16,2 2-9-16,-2 0-4 15,-3 0-22-15,-6 0-97 0,-9 1-94 16</inkml:trace>
  <inkml:trace contextRef="#ctx0" brushRef="#br0" timeOffset="12682.1211">19345 9217 1009 0,'6'0'468'0,"6"0"-174"16,9-1-54-16,10 1-68 16,2-2-41-16,10 1-75 15,1 1-22-15,-2 2-87 16,-3 4-297-16</inkml:trace>
  <inkml:trace contextRef="#ctx0" brushRef="#br0" timeOffset="13665.4922">19873 9063 711 0,'9'10'247'16,"2"10"-199"-16,4 13-16 16,0 11 36-16,-1 17 40 15,1 7 6-15,-2 10-30 16,-5 0-23-16,2-16-28 15,-1-8 30-15,-2-24 19 16,4-7 12-16,-5-11 18 16,-1-5-23-16,4-7-4 15,-4-10-4-15,1-6-15 16,3-2-8-16,-2-20-19 16,-5-14-6-16,3-27-10 15,-2-14-6-15,4-8-15 16,8 4-10-16,4 0-16 15,2 2 0-15,1 7 6 0,-1 3 8 16,-9 20 12-16,-4 5 1 16,-6 8-2-16,-2 5-1 15,-1 3-3-15,0 6-2 16,-3 12-3-16,3 1-2 0,-2 14-2 16,3 1 1-16,0 1 2 15,0 7 0-15,2-3 4 16,-1 1 1-16,-1 2-2 15,0 1-2-15,0 0-6 16,0 0-4-16,12-2-5 16,41-7-2-16,-14 10 0 15,5 1 0-15,13 5 3 16,9 1 2-16,20 1 6 16,15-1 5-16,13-5 7 15,1-5 3-15,-3-9 5 16,-8-1 2-16,-15 0 1 15,-13 4-1-15,-28 5-1 16,-10 4-1-16,-23 1-1 16,-3 3 0-16,-11-1 0 15,-1 1-1-15,0 0 1 16,-1-4-1-16,-1 0 0 16,1 0 0-16,0 0-2 0,0 0-1 15,0 2 0-15,-1 2 0 16,-1 2-2-16,1 2-6 15,-2 9-16-15,-7 32-4 16,10-16 2-16,-2 5 6 16,3 5 17-16,5-3 6 15,0-6 9-15,3-4-197 16</inkml:trace>
  <inkml:trace contextRef="#ctx0" brushRef="#br0" timeOffset="15347.0453">20724 8667 301 0,'21'-2'211'16,"16"-1"-11"-16,-4 0-9 15,-4 0-3-15,-7 0-10 0,-6 2-15 16,-11 0-32-16,-5 2-18 16,-8 2-46-16,-11-1-13 15,-8 0-26-15,-6 1-8 16,-5-2-8-16,5 1-2 16,4 1-4-16,3 0-1 15,6-2-2-15,3-1 0 16,3 1-3-16,1-1-2 15,7 5-6-15,-1-2-3 16,4 2-3-16,0 2-1 16,-1 2 1-16,-1 5 1 0,1 5 3 15,-1 2 4-15,1 2 4 16,3-2 2-16,3-4 2 16,4-3 1-16,7-11 6 15,5-3 1-15,4-6 2 16,1-5-1-16,4 3-11 15,6 5 3-15,0 7-2 16,4 7-1-16,-6 11 3 16,-7 2-3-16,-6 3 9 15,-9 1 5-15,-14-3 18 16,-5 0 7-16,-17-10 8 16,-2-3 3-16,-6-11-4 15,-3-4-6-15,2-9-45 16,4 0-58-16,11 0-199 15</inkml:trace>
  <inkml:trace contextRef="#ctx0" brushRef="#br0" timeOffset="15744.9626">20350 9161 661 0,'7'2'301'0,"14"0"-135"16,4 2 13-16,12 0-23 15,13 1-15-15,24-2-40 16,15 1-18-16,18-4-14 16,8-4-1-16,8 0-5 15,-4-2-2-15,-13 3-28 16,-14 3-10-16,-30 0-6 15,-16 1-2-15,-28 1-86 0,-4 4-165 16</inkml:trace>
  <inkml:trace contextRef="#ctx0" brushRef="#br0" timeOffset="16258.7427">20588 9434 636 0,'-15'-7'351'0,"-5"-3"-86"15,-10 10-145-15,3 2-43 16,3 18-72-16,-3 5-15 15,9 7-16-15,5 5-2 16,12-2 3-16,4-2 3 16,15-4 20-16,5-1 24 15,13-11 34-15,2-6 31 16,4-9 47-16,0-6 10 16,-12-10 31-16,-7-5-9 15,-27-1-18 1,2 10-30-16,1 0-55 15,-19-30-20-15,-13 1-42 0,-3 0-3 0,17 24-69 16,2 1-62-16,13 13-222 16</inkml:trace>
  <inkml:trace contextRef="#ctx0" brushRef="#br0" timeOffset="16441.0957">20860 9676 826 0,'-4'-2'456'0,"-2"-3"-78"16,1 0-209-16,2 3-88 16,3 1-133-16</inkml:trace>
  <inkml:trace contextRef="#ctx0" brushRef="#br0" timeOffset="16886.3541">21018 9617 510 0,'-8'-4'344'0,"-10"-9"10"0,10-3-174 16,0-1-40-16,6-9-58 16,9 7-27-16,8 1-29 15,7 2 7-15,13 8 27 16,-4 0 4-16,0 6 9 16,-4 6-12-16,-10 12-43 15,-2 5-2-15,-14 13 2 16,-7-3 4-16,-14 4 4 15,-10-1-2-15,-5-2-9 16,4 2-2-16,1-10 4 16,5-6-12-16,10-11-2 15,-2-8-4-15,9-7-14 16,5-1 3-16,5 0-9 16,5-1-2-16,15 3 4 0,7 4 8 15,7 3 8-15,3 3 2 16,-6 8 1-16,-3-1-1 15,-7 2 7-15,-7-3 6 16,-8-7 9-16,-2 0-51 16</inkml:trace>
  <inkml:trace contextRef="#ctx0" brushRef="#br0" timeOffset="20152.4556">21696 9112 633 0,'1'-1'334'16,"6"1"-61"-16,14-1-149 15,9 1-14-15,16 2-48 16,4-2-27-16,3 4-21 16,-1-2-10-16,-12-2-173 15</inkml:trace>
  <inkml:trace contextRef="#ctx0" brushRef="#br0" timeOffset="20343.9063">21733 9219 909 0,'2'2'412'0,"4"-1"-170"16,17 1-137-16,9 2-26 16,12-3-35-16,5-1-17 15,8 3-58-15,0-1-120 16</inkml:trace>
  <inkml:trace contextRef="#ctx0" brushRef="#br0" timeOffset="20965.4188">22782 8813 597 0,'7'-3'358'0,"3"-4"-64"16,-6 5-101-16,-2 1-37 16,-9 2-68-16,6-1-22 15,0 0-37-15,-14 2-8 16,-43 3-8-16,27-6-2 16,-2 1-7-16,-1 2-3 15,7 4-5-15,4 1-1 16,3 2 0-16,4 1 0 15,0 4 1-15,2 2-2 0,5 3 0 16,1 0-1 0,6 1 1-16,5-4 1 0,5-1 2 15,2-6 3-15,8-4 5 16,3-5 3-16,7-9 2 16,6-1-1-16,8 6-1 15,3 4 0-15,2 11-2 16,-4 11-1-16,-7 6-5 15,-10 2-3-15,-13 5 1 16,-6-4 2-16,-14-3 2 16,-6 1 2-16,-12-4 4 15,-8-4 4-15,-12-7 9 16,-3-3 3-16,-2-10 1 16,3-4-3-16,14-7-24 15,5-3-28-15,17 0-118 16,9-1-164-16</inkml:trace>
  <inkml:trace contextRef="#ctx0" brushRef="#br0" timeOffset="21416.1918">23375 8754 697 0,'2'2'377'15,"-2"1"-7"-15,4 16-277 16,2 6-30-16,0 11-11 16,7 6-11-16,-2-1-15 15,-3-4-4-15,1-6-2 16,-7-10 2-16,-1-13 12 16,-1-5 13-16,-2-11 31 15,-1-3 5-15,3-11-2 16,2-5-10-16,4-6-36 0,3-2-9 15,6 3-16-15,3 3-8 16,7 8-4-16,2 5-5 16,-4 9-3-16,0 4-2 15,-6 6 10-15,1 5-79 16</inkml:trace>
  <inkml:trace contextRef="#ctx0" brushRef="#br0" timeOffset="21727.9376">23882 8824 830 0,'2'4'413'0,"2"7"-122"16,-8 4-96-16,-5 6-82 16,-5 4-27-16,-10-1-40 15,0-1-10-15,-5-5-8 16,0-4-1-16,3-9-4 15,-1-1-1-15,4-9-21 16,2-5-11-16,9-5-16 16,5-4-9-16,9 2 6 15,6 0 2-15,7 4 4 16,4 3 4-16,-1 9 2 16,2 4 0-16,-2 13 2 15,-3 4 1-15,0 4 7 16,-2 0 5-16,4 2 14 0,3-6-123 15</inkml:trace>
  <inkml:trace contextRef="#ctx0" brushRef="#br0" timeOffset="22201.3377">24167 8974 794 0,'0'-10'420'0,"0"-7"-116"0,-4-7-122 16,-4-1-31-16,-4-3-62 15,-3 1-26-15,-5 7-43 16,0 7-20-16,0 13-18 16,-2 6-4-16,3 15 1 15,2 3 3-15,8 9 5 16,8 2 4-16,8-3 8 15,5-2 2-15,8-11 9 16,-2-5 5-16,8-11 11 16,-3-10 4-16,2-7 4 15,-2-9-1-15,-3-14-6 16,-3-1-1-16,-4-14-3 16,-4-3 0-16,-8-7-2 15,-1 5-4-15,-1 10 1 16,-4 9 5-16,-2 21-1 0,-2 3 0 15,-1 14-15-15,-3 2-12 16,4 13-12-16,-2 8 0 16,6 9 3-16,4 10 5 15,3 10 9-15,6 5 0 16,3 11 4-16,4 1 2 16,2-11 15-16,-1-8-40 15,-2-16-191-15</inkml:trace>
  <inkml:trace contextRef="#ctx0" brushRef="#br0" timeOffset="22598.8553">23312 9238 526 0,'-6'-1'295'16,"-4"1"-32"-16,2 0-75 15,12 1-58-15,7 2-14 16,12-1-33-16,13-2-5 16,30 0-12-16,13 0-16 15,27-3-18-15,11 1-9 16,10-3-10-16,-3 1-1 16,-10-1-3-16,-18 2 0 0,-36 4-16 15,-15 2-22-15,-24 4-114 16,-6 0-178-16</inkml:trace>
  <inkml:trace contextRef="#ctx0" brushRef="#br0" timeOffset="23109.5081">23804 9497 359 0,'7'-1'277'0,"-2"-3"56"16,3-1-84-16,-12 1-99 16,-8 0-36-16,-7 0-36 15,-9 3-4-15,-9 1-6 16,0 1-8-16,4 3-31 16,4 2-16-16,9 2-15 15,6 4-5-15,9 3-5 16,2-3 2-16,13-1 10 15,7 2 6-15,11-1 10 16,3 7 0-16,2 2-3 16,-4-3-1-16,-7 3-2 0,-5-6 3 15,-11-4 12-15,-3-1 14 16,-11-3 35-16,-4 1 12 16,-9-3 3-16,-7-3-11 15,-1-2-30-15,1-2-13 16,0-4-25-16,3 0-54 15,3 1-178-15</inkml:trace>
  <inkml:trace contextRef="#ctx0" brushRef="#br0" timeOffset="30110.4791">22813 7876 431 0,'-2'-3'275'0,"2"-5"2"0,-1-7-71 15,-3-6-74-15,4-2-29 16,-2-8-43-16,0 2-16 16,1 5-17-16,-2 0-2 15,3 13 2-15,0 2-7 16,0 9-28-16,0 7-10 16,1 8-18-16,4 8 1 15,0 6 22-15,-2 3 4 16,3 5 11-16,-1 1 4 15,-5 0 3-15,1-3 2 0,-7-9 6 16,-3-5 4-16,-3-8 10 16,-3-6 5-16,-2-9-1 15,1 0-3-15,5-5-16 16,4 1-14-16,11 6-17 16,5-1-3-16,11 2-3 15,7 4 6-15,0-1 9 16,4 4 4-16,-3-1-47 15,-5-1-93-15</inkml:trace>
  <inkml:trace contextRef="#ctx0" brushRef="#br0" timeOffset="30503.6089">22893 7555 682 0,'-7'-12'310'15,"-9"-10"-141"-15,-7 7-59 16,-19 12-63-16,-4 5-21 16,-14 19-26-16,-4 8-7 0,8 12-3 15,4 9-5-15,15 9-2 16,9 5-2-16,16 11-3 15,12 7 1-15,17-8 5 16,12-3 9-16,15-18 25 16,15-11 10-1,23-19 54-15,8-13 29 0,8-21 61 16,-4-16 23-16,-13-19 5 16,-8-14-18-16,-26-19-28 15,-20-4-16-15,-38-5-44 16,-19 10-20-16,-25 19-60 15,-7 7-18-15,8 20-111 16,4 5-88-16</inkml:trace>
  <inkml:trace contextRef="#ctx0" brushRef="#br0" timeOffset="31448.3165">6089 12109 771 0,'0'-2'357'15,"-3"4"-146"-15,19-2-112 16,12 0-28-16,27 0-31 16,15 1-10-16,10 0-16 0,3 0-5 15,-9-1 2-15,-8 3 1 16,-18 0 3-16,-10-2-18 16,-18 1-82-16,-11-5-57 15</inkml:trace>
  <inkml:trace contextRef="#ctx0" brushRef="#br0" timeOffset="31667.1298">6158 12201 610 0,'4'1'307'0,"18"-1"-89"16,11 0-42-16,22 1-40 15,9 1-29-15,1 3-37 16,1 1-12-16,-12-3-13 16,-6 1-9-16,-11-4-24 15,-4-3-70-15</inkml:trace>
  <inkml:trace contextRef="#ctx0" brushRef="#br0" timeOffset="32000.6011">6393 11733 638 0,'0'-15'358'0,"2"-11"-67"0,-3-6-104 16,-3-5-17-16,4 3-56 15,-2 3-22-15,7 12-22 16,-2 10-12-16,-4 9-39 16,0 6-18-16,-2 11-30 15,4 6-8-15,1 9 23 16,4 4 8-16,2 0 14 15,-3-4 2-15,4-3-156 16,-3-5-197-16</inkml:trace>
  <inkml:trace contextRef="#ctx0" brushRef="#br0" timeOffset="32375.913">6437 11410 794 0,'-8'-14'336'0,"-16"-11"-186"0,-6 4-50 15,-2 13-52-15,-8 7-20 16,3 15-29-16,4 11-14 16,4 15-10-16,6 8 0 15,9 6 4-15,6-1 4 16,8 2 10-16,6-1 3 15,12-1 6-15,6 2 2 0,18-9 4 16,9-6 2 0,10-13 6-16,4-11 3 15,1-26 12-15,1-10 12 0,-12-23 49 16,-9-8 24-16,-21-5 38 16,-20-5 10-16,-31-2-4 15,-20-5-23-15,-20 12-68 16,-3 8-21-16,10 15-49 15,8 15-10-15,17 11-86 16,8 5-130-16</inkml:trace>
  <inkml:trace contextRef="#ctx0" brushRef="#br0" timeOffset="33363.8402">7502 11788 617 0,'-15'-10'352'0,"-8"-11"-85"15,9-6-108-15,4-4-46 16,18-2-76-16,3 2-21 16,16 5 9-16,4 3 0 0,7 13 11 15,0 5-1-15,0 13-22 16,-3 9-1-16,-16 7 0 15,-7 5 5-15,-25 6 7 16,-12 2 3-16,-17 10-1 16,-4 7-4-1,5-5-2-15,6-2 1 0,12-19-2 16,10-12 1-16,6-11-7 16,6-3-3-16,7-2-3 15,8-2-3-15,14 2-2 16,4 0 1-16,8 0-1 15,3 4 0-15,-2-1 2 16,0 2 1-16,-7 1-1 16,-5-1-8-16,-9 2-31 15,-8-5-15-15,-2 0-12 16,-7 3 8-16,-3-3 29 16,2 2 12-16,-3-4 13 0,0 0 2 15,1 0 5 1,0 0 3-16,0 0 2 0,0 0 1 15,0-1-1-15,0-1-2 16,0-11-3-16,7-37-2 16,7 26-7-16,0 0-2 15,3 5 0-15,-2 2 4 16,3 9 7-16,-1 3 3 16,-1 9 0-16,2 4-3 15,-2 7-3-15,2 1-1 0,-3 6-1 16,-2 3 1-16,-1 0 1 15,-1 5-109-15</inkml:trace>
  <inkml:trace contextRef="#ctx0" brushRef="#br0" timeOffset="33634.587">7331 12204 909 0,'11'-1'356'0,"15"-1"-228"0,18 2-40 16,24 0 3-16,13 0-15 15,19 4-26-15,-1 2-8 16,-5 0-19-16,-8 0-1 15,-6-5 0-15,-4-1-13 16,-8-1-179-16,-8-3-243 16</inkml:trace>
  <inkml:trace contextRef="#ctx0" brushRef="#br0" timeOffset="34238.6812">7844 12388 735 0,'10'1'381'0,"5"0"-97"16,-6 2-65-16,-5 1-76 15,-4-3-30-15,-4-1-52 0,3-1-12 16,0 0-22-16,-6-1-10 16,-22 0-9-16,-29-2-5 15,18 5-5-15,-2 4-28 16,7 6-32-16,-1 2-14 15,11 5-3-15,6-1 24 16,8 1 30-16,5 0 14 16,5-3 6-16,-1 1 2 15,5-3 3-15,-2-6 2 0,4-1 7 16,-1-5 12-16,5-5 13 16,5 4 2-16,6-7-3 15,4 0-11-15,4 5-14 16,4-1-1-16,1 5 0 15,5 9-2-15,2 6-2 16,-6-1-3-16,-7 4 2 16,-8-1-1-16,-15-1 3 15,-1 4 1-15,-12 1 0 16,-6 2 3-16,-7 0 2 16,-8-2 3-16,-9-6 7 15,-6-4 2-15,-3-12 8 16,-2-7-2-16,13-9-7 15,8-4-28-15,17-5-132 16</inkml:trace>
  <inkml:trace contextRef="#ctx0" brushRef="#br0" timeOffset="34866.898">8977 12009 797 0,'-9'-8'363'15,"-10"-7"-167"-15,-6-2-41 16,0 11-63-16,-1 3-30 15,5 6-43-15,7 9-15 0,6-1-19 16,8 8-5-16,9 0 3 16,4 3 6-16,9 4 12 15,-1-3 6-15,-3 1 14 16,-4 0 3-16,-14 0 21 16,-5-2 6-16,-12-3 3 15,-4-2-2-15,1-7-9 16,-3-4-5-16,5-9-34 15,4-7-48-15,14-7-301 16</inkml:trace>
  <inkml:trace contextRef="#ctx0" brushRef="#br0" timeOffset="35189.9232">9073 12118 387 0,'15'1'196'0,"13"4"-48"15,4-3-15-15,1-2-14 0,-1 0-5 16,-6-7 5-16,-3 0 16 16,-8 0 5-16,-2-1-8 15,-4-1-24-15,-3-4-13 16,-5-1-25-16,-2-1-12 16,-9-2-23-16,-3 4-16 15,-4 5-19-15,-4 4 0 16,-4 8-7-16,-2 8-2 15,-1 7-2-15,-1 1-2 16,10 8 1-16,4-2 2 0,13-2 9 16,6 3 3-16,14-7 9 15,4 1 4-15,9-4 5 16,6-6 1-16,1-7 0 16,3-4-57-16</inkml:trace>
  <inkml:trace contextRef="#ctx0" brushRef="#br0" timeOffset="35581.892">9671 12043 477 0,'-5'-5'317'15,"-9"-6"3"-15,-3 0-33 16,-7 0-74-16,-4 3-50 16,0 8-77-16,2 4-38 15,-2 6-47-15,3 5-8 16,2 5-6-16,-2 0 2 15,7 4-1-15,7-1-1 0,11-1 2 16,8 0 9-16,15-1 15 16,2-2 10-16,8-5 11 15,5-1 0-15,3-7-2 16,-1-4 0-16,-5-2 2 16,-9-6 1-16,-7 0-6 15,-5 2 21-15</inkml:trace>
  <inkml:trace contextRef="#ctx0" brushRef="#br0" timeOffset="46513.708">1780 13210 850 0,'-1'0'418'0,"-1"-2"-156"15,0 7-68-15,2-5-80 16,0 15-37-16,3 65-37 16,2-18-7-16,-2 12-14 15,1 2-3-15,-3-6-2 16,2-4-1-16,1-7-1 15,3-8 0-15,-2-10 1 16,-2-11 24-16,1-18-148 16,0-7-110-16</inkml:trace>
  <inkml:trace contextRef="#ctx0" brushRef="#br0" timeOffset="46936.3147">1662 13361 842 0,'1'-11'385'15,"7"-10"-142"-15,6 2-53 16,13 3-60-16,11 2-22 16,13 5-57-16,9 4-21 15,8 7-22-15,-5 8-4 16,-16 8-4-16,-16 5-2 0,-21 7 2 15,-12 5 3-15,-17 0 10 16,-4-2 4-16,-14-8 7 16,3-5 1-16,3-13-3 15,3-2-4 1,15-6-18-16,8-2-11 0,14-1-18 16,8 0-5-16,17 2 7 15,8 6 3-15,5 6 11 16,1 5 6-16,-7 12 2 15,-8-1 2-15,-14 5 4 16,-12 2 7-16,-17-1 25 16,-12-1 12-16,-12-3 13 15,-5-4 3-15,-12-12-13 16,1-8-28-16,1-10-146 16,8-5-144-16</inkml:trace>
  <inkml:trace contextRef="#ctx0" brushRef="#br0" timeOffset="47295.597">2154 13076 1092 0,'15'6'420'0,"24"17"-295"16,1 8-12-16,22 23-50 15,3 17-2-15,-4 27-28 16,-6 10-6-16,-38 13-10 15,-17 3 0-15,-30-11 4 16,-4-6 6-16,-5-27 4 16,5-18 2-16,6-20-2 15,6-11-3-15,8-14-9 16,5-4-59-16</inkml:trace>
  <inkml:trace contextRef="#ctx0" brushRef="#br0" timeOffset="50056.026">3040 13603 1006 0,'6'-14'432'0,"9"-20"-218"15,2 7-63-15,9 5-59 16,0 2-21-16,2 14-38 16,1 9-16-16,-6 19-7 15,-1 12 1-15,-9 16 4 16,-3 2 1-16,-4 5 0 15,-3-2-1-15,5-10-1 16,5-7 1-16,5-17 12 16,5-9 7-16,4-18 36 15,-1-9 10-15,3-18 2 16,-2-5-5-16,-4-12-33 0,-4-3-11 16,-7 8-18-16,-1 3-3 15,-5 10-8-15,-1 13-3 16,-3 8-7-16,-2 11-2 15,-2 15 0-15,-4 4 0 16,-1 12 7-16,5 1 1 16,-3 6 0-16,8 0 0 15,7 0 2-15,-4-2 2 16,10-8 8-16,3-5-81 16</inkml:trace>
  <inkml:trace contextRef="#ctx0" brushRef="#br0" timeOffset="50654.7214">3603 13833 774 0,'4'-2'405'0,"-1"1"-121"16,8 7-132-16,2 10-41 15,2 11-31-15,-2 8-6 16,-3 6-11-16,-3-6-11 15,-3-6-20-15,0-7-4 16,0-11-6-16,-2-3 3 16,0-8 8-16,-2-5 1 15,1-15-5-15,-1-5-6 0,7-8-17 16,1 1-6 0,7 3-9-16,-1 7-6 0,4 11-8 15,-1 4 4-15,1 12 7 16,3 5 5-16,-7 10 10 15,-4 1 2-15,-7 4 4 16,-3-2 3-16,-6-4 0 16,-3-5 2-16,0-7 8 15,3-6 3-15,3-11-4 16,6-3 1-16,7-6-26 16,4-3-4-16,7 2-6 15,4 3-7-15,-2 8 10 16,-2 9-1-16,-4 9 3 15,-5 11 9-15,-9 7 6 16,3 3 4-16,-3 1 2 16,-4-8-1-16,5-3-46 15,0-9-140-15</inkml:trace>
  <inkml:trace contextRef="#ctx0" brushRef="#br0" timeOffset="51003.3735">4231 13954 615 0,'2'6'342'0,"-1"11"-45"16,-1 2-7-16,-10 0-60 16,-2 9-38-16,-8-4-82 15,-4-4-26-15,0-5-34 16,0-13-6-16,4-9-11 15,3-4-7-15,7-8-17 16,1-3-10-16,5 0-9 16,2 3-2-16,2 3-5 15,6 7-5-15,5 7-3 16,2 2 3-16,6 11 9 16,4 5 10-16,3 5 6 15,1 1 3-15,-1-2-1 16,1-2 0-16,-2-6 3 15,0 1-1-15,-4-5 8 16,-2-1-58-16,-6-4-206 0</inkml:trace>
  <inkml:trace contextRef="#ctx0" brushRef="#br0" timeOffset="51206.6702">4343 13973 909 0,'5'-3'483'15,"6"3"-89"-15,5 6-170 16,8 7-110-16,1 5-32 16,0 4-45-16,-2 2-12 0,-1 1-11 15,-2-2-1-15,-5-7-1 16,2-2-9-16,-8-9-89 16,1-3-73-16,-4-6-306 15</inkml:trace>
  <inkml:trace contextRef="#ctx0" brushRef="#br0" timeOffset="51330.8411">4577 13964 843 0,'-4'-7'446'0,"-6"-5"-88"16,-1 10-56-16,-6 17-84 15,-1 7-42-15,0 10-77 16,-3 4-23-16,-1 1-37 16,-2-2-11-16,2-1-81 15,0-4 178-15</inkml:trace>
  <inkml:trace contextRef="#ctx0" brushRef="#br0" timeOffset="51886.4155">4985 13679 977 0,'8'-1'377'16,"5"-2"-265"-16,12 3-56 0,13 0-25 15,3 0-13-15,8 4-26 16,-2-1-100-16</inkml:trace>
  <inkml:trace contextRef="#ctx0" brushRef="#br0" timeOffset="52086.3571">5073 13809 765 0,'-5'5'401'0,"1"3"-92"15,5 1-87-15,17-3-81 16,11-1-23-16,13 0-39 16,1-1-22-16,4-2-18 15,-5 1-14-15,-1 1-80 16</inkml:trace>
  <inkml:trace contextRef="#ctx0" brushRef="#br0" timeOffset="52798.8928">5783 13584 891 0,'-6'12'334'15,"-5"18"-257"-15,-1 5-27 16,8 15-14-16,4 3-15 16,10-1-10-16,7-2 2 15,11-19 15-15,1-9 11 16,5-17 36-16,-5-7 21 16,-7-15 17-16,-1-7-6 0,-8-12-27 15,0-1-24-15,0 1-30 16,-4 3-7-16,-2 12-10 15,-6 4-2 1,-2 12-11-16,-1 5-7 0,-6 10-4 16,2 8 0-16,3 6 8 15,3 6 3-15,11 1 2 16,8 0 0-16,11-7 1 16,2-3 1-16,7-8 1 15,-2-6 5-15,-1-11 33 16,-4-6 25-16,-8-15 47 15,-3-7 19-15,-12-7-7 16,-7-2-20-16,-11 2-39 16,-5 4-22-16,-6 12-27 15,-2 2-10-15,7 14-71 16,4 7-94-16,9 8-509 0</inkml:trace>
  <inkml:trace contextRef="#ctx0" brushRef="#br0" timeOffset="53289.0977">6639 13444 1155 0,'-4'1'516'0,"-6"5"-249"15,-2 10-100-15,-3 19-102 16,-2 3-21-16,-3 15-25 15,1 7-4-15,-2 6-5 16,3 1 0-16,11-5 0 16,1-9 1-16,6-20 1 15,1-9 2-15,-1-22 13 16,0-8 0-16,2-17 1 16,4-11-1-16,7-16-14 15,4-8-3-15,4-6-2 16,1-2-1-16,-2 7-4 15,2 6 1-15,-7 10 7 16,-1 8 12-16,-8 14 25 16,-5 6 5-16,1 15-11 15,0 6-14-15,6 12-27 16,1 10-4-16,4 8-1 16,3 3 1-16,1 5 2 0,0 0-1 15,2 5 3-15,-7 2 0 16,0 0 2-16,3 3-1 15,-2-6 2-15,3-5-1 16,0-10 0-16,-5-10-17 16,7-9-61-16,-4-5-53 15,-5-10-79-15,2-4-49 16</inkml:trace>
  <inkml:trace contextRef="#ctx0" brushRef="#br0" timeOffset="53478.9733">6558 13706 930 0,'6'2'482'16,"4"1"-109"-16,19 6-192 16,7 2-10-16,11-1-56 15,1-3-27-15,0-5-44 16,1-1 81-16</inkml:trace>
  <inkml:trace contextRef="#ctx0" brushRef="#br0" timeOffset="76124.4996">7269 13638 762 0,'21'0'335'0,"15"-2"-162"15,12 1-118-15,10 1-9 16,6-2-31-16,0-2-2 15,-2 4-23-15,-8 3-77 0</inkml:trace>
  <inkml:trace contextRef="#ctx0" brushRef="#br0" timeOffset="76301.1311">7366 13741 885 0,'5'2'406'16,"4"5"-180"-16,15-2-118 16,12-2-2-16,21 0-57 15,7-3-20-15,12 0-44 16,-2 0-204-16</inkml:trace>
  <inkml:trace contextRef="#ctx0" brushRef="#br0" timeOffset="81507.6265">8318 13468 215 0,'6'-2'142'0,"4"-3"0"0,1 0-14 15,1 3-26-15,-3-1-3 16,-1 1 9-16,1 2 13 16,-8-3 10-16,2 1-1 15,-1-2-15-15,-2 3-22 0,-2 0-40 16,1 0-12-16,-1 0-20 16,-29-8-5-16,-39-1 3 15,21 8-1-15,4 3-5 16,6 1-5-16,16 7-12 15,4 3-5-15,16-3-4 16,1 2-1-16,2-2 1 16,4 0 1-16,-3 6 5 15,2 1 7-15,-3 10 11 16,1-2 4-16,-1 2 4 16,0 2-2-16,-1-8-8 15,0-1 0-15,2-11 2 16,-1-3 4-16,2-9 9 15,2-3-1-15,5-4-8 16,8-2-9-16,13 5-8 16,7 2-5-16,8 9 1 0,1 5 3 15,-6 8-1 1,-4 7 2-16,-15 9 5 0,-12 4 2 16,-10 9 6-16,-12-2 1 15,-6-4 4-15,-4-6 5 16,-13-21-6-16,4-11-18 15,-8-17-60-15,6-7-51 16,12-3-136-16,5 3-93 0</inkml:trace>
  <inkml:trace contextRef="#ctx0" brushRef="#br0" timeOffset="81742.2142">8671 13721 1084 0,'1'-1'518'0,"2"0"-179"15,-1 0-108-15,-2 0-95 16,0 0-44-16,0 1-64 15,0 0-16-15,0 0-162 0</inkml:trace>
  <inkml:trace contextRef="#ctx0" brushRef="#br0" timeOffset="84740.5331">9081 13489 895 0,'-13'4'399'0,"-18"8"-219"15,-2 5-51-15,6 15-86 16,2 6-29-16,13 11-16 15,8 5-3-15,13 0 1 0,10-2 2 16,14-14 1-16,5-11-3 16,18-25 19-16,4-10 31 15,-3-26 76-15,0-5 30 16,-27-9 40-16,-15-4-10 16,-26 6-51-16,-16 1-22 15,-17 6-57-15,-6 7-21 16,1 13-32-16,3 7-12 15,16 16-111-15,9 6-97 16</inkml:trace>
  <inkml:trace contextRef="#ctx0" brushRef="#br0" timeOffset="84898.8014">9354 13801 1294 0,'-5'-6'519'0,"4"-3"-355"16,1 2-63-16,2 2-203 15</inkml:trace>
  <inkml:trace contextRef="#ctx0" brushRef="#br0" timeOffset="85249.9559">9667 13540 680 0,'-10'-6'404'0,"-14"-4"1"0,-3 5-187 15,1 11-114-15,-2 8-39 0,4 12-63 16,5 8-15-16,9 10-9 15,8 6 4-15,12 1 9 16,5-2 5-16,17-8 7 16,4-6 5-16,10-19 20 15,5-10 15-15,-7-19 53 16,-4-11 17-16,-15-14 26 16,-5-7 1-16,-18-3-37 15,-12-2-14-15,-17 4-43 16,-8 3-17-16,-5 10-29 15,7 6-38-15,2 10-167 16,10 5-399-16</inkml:trace>
  <inkml:trace contextRef="#ctx0" brushRef="#br0" timeOffset="85779.9667">10267 13454 795 0,'-5'-1'377'0,"0"0"-162"15,-5 0-63-15,-6 1-73 16,0 1-21-16,-13-2-16 15,0 2-14-15,-1-1-21 16,0 2-6-16,6 4-7 16,1 1-1-16,3 3 0 15,1 3 0-15,4 2 4 16,0-1-1-16,4 2 7 16,2-2 7-16,2-1 3 15,1 5 3-15,5-5-5 16,1 0-4-16,1-2 0 15,2-6 3-15,5-1 20 16,2-3 6-16,6-5 5 16,4-1-3-16,4-1-20 15,6 1-9-15,10 8-10 16,2 6-2-16,5 7-2 16,-2 7 3-16,-17 2 3 0,-5 4 3 15,-21-1 6-15,-5 3 3 16,-12 1 26-16,-9 1 12 15,-13-1 12-15,-5-9 4 16,-6-9-17-16,-2-8-11 16,5-15-22-16,7-2-40 15,13-5-121-15</inkml:trace>
  <inkml:trace contextRef="#ctx0" brushRef="#br0" timeOffset="86454.1071">10655 13622 663 0,'2'0'341'16,"4"-2"-98"-16,16 1-85 16,8-1-21-16,14-1-55 15,4 2-33-15,9 1-31 0,-2 1-4 16,-10 4 6-16,-7-1-37 16,-16 0-144-16,-7 1-259 15</inkml:trace>
  <inkml:trace contextRef="#ctx0" brushRef="#br0" timeOffset="86666.9144">10704 13748 627 0,'12'2'387'0,"22"1"-18"15,8-2-70-15,17-1-98 16,3 0-53-16,2 0-70 16,-5-1-27-16,-16-3-93 15,-7-1-359-15</inkml:trace>
  <inkml:trace contextRef="#ctx0" brushRef="#br0" timeOffset="89377.5461">11779 13532 615 0,'-6'-1'340'0,"-10"-5"-49"16,0 8-60-16,-8 8-75 15,1 3-44-15,-1 13-73 16,-1 6-24-16,14 8-18 15,5 5-6-15,21 1 3 16,11-1 4-16,15-12 9 16,4-5 7-16,3-20 14 15,4-8 16-15,-7-21 49 16,-1-5 20-16,-19-15 43 16,-12-3-1-16,-21 1-35 15,-13-1-23-15,-11 8-53 16,-6 7-20-16,6 9-21 15,7 2-6-15,8 11-85 16,9 4-84-16,8 7-495 16</inkml:trace>
  <inkml:trace contextRef="#ctx0" brushRef="#br0" timeOffset="89540.8219">12142 13829 1417 0,'-2'0'565'0,"-7"-4"-369"0,9 1-109 15,1-1-110-15</inkml:trace>
  <inkml:trace contextRef="#ctx0" brushRef="#br0" timeOffset="89957.0911">12478 13696 748 0,'-11'-9'382'0,"-7"-12"-107"16,6-3-68-16,15-10-106 16,8 0-42-16,14 3-36 0,2 2 16 15,7 14 24-15,-1 7 5 16,-4 10-18-16,-6 11-18 16,-15 9-5-16,-10 7 1 15,-24 7 1-15,-7 4 1 16,-14 2-7-16,-2 1-4 15,8-6-12-15,7-4-12 0,17-13-13 16,5-7-6-16,12-8 2 16,6-2 8-1,14-3 8-15,3 0 10 0,16 0 14 16,3 0 3-16,3 1 2 16,-2 2-6-16,-8 2 2 15,-3-1-55-15</inkml:trace>
  <inkml:trace contextRef="#ctx0" brushRef="#br0" timeOffset="90470.8708">13108 13528 743 0,'10'-4'462'0,"5"-3"-72"16,-7 2-137-16,-8-1-50 16,-5 0-95-16,-6 1-27 15,-11 1-37-15,-1-1-13 16,-9 2-17-16,4 2-6 15,-6 1-7-15,5 0-1 16,3 4-9-16,3 1-3 16,6 5-1-16,-3 3-2 0,5 3 2 15,0 3 0-15,6-1 1 16,4 0 2-16,5-1 4 16,1-5 1-16,9-6 2 15,5-4 2-15,8-2-2 16,2-2-1-16,14 2-5 15,1 0-2-15,11 6-2 16,2 4 1-16,-9 7 6 16,-4 2 2-16,-21 3 4 15,-8 1 6-15,-13-1 32 16,-14 2 12-16,-16 2 28 16,-10-2 5-16,-14-7-18 15,-3-9-8-15,5-13-41 16,6-5-54-16,21-5-102 15</inkml:trace>
  <inkml:trace contextRef="#ctx0" brushRef="#br0" timeOffset="91138.6501">13574 13347 917 0,'4'1'362'0,"6"8"-213"16,0 7-81-16,1 14-11 15,-1 5 12-15,-2 3 6 0,-2-4-9 16,-6-12-4-16,0-5-13 15,1-11-1-15,0-1 6 16,7-11-5-16,-3-6-3 16,1-15-18-16,3-5-13 15,1-3-11-15,5 3-4 16,0 9 0-16,3 4 3 16,-5 18 2-16,1 6 3 15,-1 13-4-15,-6 5 0 0,-4 3 4 16,-3-3 1-16,-2 0 4 15,0-6 1-15,-1-6 4 16,5-3 0-16,2-13 1 16,4-3 0-16,4-9-3 15,0-4-3-15,3-3-5 16,2 2-3-16,-2 4-6 16,-2 7 0-16,-1 13 1 15,-3 6 0-15,-1 11 2 16,-2 4 1-16,0 1 1 15,1 6 1-15,0-3 12 16,1-3-44-16,-1 0-175 16,-4-7-188-16</inkml:trace>
  <inkml:trace contextRef="#ctx0" brushRef="#br0" timeOffset="91349.9444">13476 13695 1092 0,'16'-2'460'15,"33"-5"-271"-15,11 0-18 16,23-1-45-16,9 2-19 0,1 6-32 16,1 2-16-16,-18 6-30 15,-12-1-39 1,-22 0-100-16,-13-2-74 0</inkml:trace>
  <inkml:trace contextRef="#ctx0" brushRef="#br0" timeOffset="91773.1827">14032 13877 824 0,'1'-7'434'0,"-3"-6"-147"0,-5 4-59 15,-14 5-90-15,-9 0-29 16,-9 4-18-16,-5 0-13 15,1 8-37-15,9 0-20 16,8 4-21-16,8 2-4 16,16-2-8-16,2 2 2 15,20 3 8-15,8 4 3 0,14 8 7 16,6 3 1 0,-9 2-3-16,-6-4 1 0,-20-4 11 15,-13-5 20-15,-17-3 48 16,-7-3 25-16,-14-9 27 15,-6-2-11-15,0-9-45 16,4-4-25-16,8-4-46 16,6-4-45-16,16 3-142 15</inkml:trace>
  <inkml:trace contextRef="#ctx0" brushRef="#br0" timeOffset="107523.831">1763 15018 858 0,'0'6'377'0,"-2"3"-163"15,1 11-60-15,-1 26-65 0,0 7-5 16,3 24-33-16,2 6-22 15,-2 2-14-15,0-8 0 16,-1-18 4-16,0-8 3 16,1-19-35-16,0-14-63 15</inkml:trace>
  <inkml:trace contextRef="#ctx0" brushRef="#br0" timeOffset="107700.1119">1678 15007 1034 0,'11'-2'440'16,"9"-4"-221"-16,11 2-113 15,19-1-6-15,18 7-40 16,7 0-23-16,6 7-21 16,-7 6-12-16,-13-7-231 15</inkml:trace>
  <inkml:trace contextRef="#ctx0" brushRef="#br0" timeOffset="108033.9716">2141 14637 1069 0,'18'7'441'0,"10"9"-260"0,25 30-106 15,17 21-6-15,10 32-26 16,-8 12-5-16,-31 29 7 15,-26 9 2-15,-48 2 30 16,-17 4 13-16,-14-23-3 16,-2-17-4-16,15-22-12 15,12-20-81-15</inkml:trace>
  <inkml:trace contextRef="#ctx0" brushRef="#br0" timeOffset="109921.2456">3334 15553 235 0,'13'-1'240'0,"9"0"44"15,-8-2-6-15,-1-7-10 0,-5 0-33 16,-1-5-21-16,-4-5-49 16,-2 1-29-16,-7-10-44 15,-4-3-22-15,-11-1-33 16,-2 3-13-16,-7 10-25 16,-2 4-5-16,-3 14-25 15,2 12-12-15,3 23-8 16,0 13-1-16,14 15 20 15,2 3 10-15,14-7 14 16,10-1 4-16,12-16 0 16,7-8 0-16,9-16-3 15,0-10 1-15,1-17 8 16,3-10 4-16,-6-13 8 16,-5-1 1-16,-11-2 4 15,-10-5 2-15,-11 7 1 16,-6 2-1-16,-7 13-2 15,3 8-4-15,2 14-15 0,-1 10-3 16,8 10-13-16,2 7-2 16,11 3 6-16,9 0 4 15,5 4 6-15,3 0 58 16,-1 2-198-16</inkml:trace>
  <inkml:trace contextRef="#ctx0" brushRef="#br0" timeOffset="110369.5908">3617 15664 703 0,'4'6'312'0,"8"6"-157"15,0 7-7-15,-4 2-46 16,0 1-20-16,-5-1-28 15,-1-3-13-15,-2-8-10 16,2-3-2-16,1-8 5 16,2-8-1-16,5-7-9 15,0-6-7-15,4-3-18 16,5 5-6-16,-2 6-2 16,0 6 8-16,3 10 3 15,-4 4 3-15,-3 8 6 16,-2 1-3-16,-6 3 5 0,-3-2 2 15,-1-2 0-15,-1-2-2 16,0-7 1-16,0-3 1 16,6-7-3-16,1-4-4 15,8-5-4-15,-2-3-4 16,2 3 0-16,1 0-1 16,-5 8 4-16,2 6 2 15,-3 5 4-15,-5 6 5 16,-4 7-3-16,-1-2 1 0,-3 6 0 15,3-2-6-15,0-3-245 16</inkml:trace>
  <inkml:trace contextRef="#ctx0" brushRef="#br0" timeOffset="110683.8941">4164 15712 711 0,'0'2'375'16,"0"2"-80"-16,-2 5-147 16,-2 5-20-16,-6 2-46 15,1 1-22-15,-2 2-30 16,-6-3-6-16,4-4 3 16,-1-8 2-16,3-8-4 0,2-8-9 15,3-6-17 1,6-1-9-16,-1 0-6 0,2 2 1 15,6 6-3-15,-3 4-5 16,7 8 1-16,3 9 1 16,5 6 9-16,4 3 5 15,1 7 5-15,0-2 1 16,0-1 5-16,2-1 4 16,-4-7-153-16</inkml:trace>
  <inkml:trace contextRef="#ctx0" brushRef="#br0" timeOffset="110869.4566">4344 15707 956 0,'6'4'472'16,"4"3"-158"-16,8 9-195 16,3 3-31-16,2 8-62 15,1 2-13-15,-1 1-2 16,-1-1 1-16,-6-8-22 15,-1-5-64-15,-1-7-431 16</inkml:trace>
  <inkml:trace contextRef="#ctx0" brushRef="#br0" timeOffset="111016.9558">4607 15732 1045 0,'-10'4'528'0,"-10"8"-169"0,-5 2-117 16,-1 11-116-16,0 3-46 15,1 1-48-15,-3-1-8 16,7-9-86-16,4-3-103 16</inkml:trace>
  <inkml:trace contextRef="#ctx0" brushRef="#br0" timeOffset="111283.2667">5035 15555 1161 0,'14'3'429'0,"18"5"-357"16,8 0-18-16,12-1-18 16,0 0-18-16,1-7-44 15,-2 1-110-15</inkml:trace>
  <inkml:trace contextRef="#ctx0" brushRef="#br0" timeOffset="111446.9755">5076 15724 729 0,'8'6'425'0,"9"1"-78"0,15 1-163 16,12-4-36-16,8-3-85 16,3-1-39-16</inkml:trace>
  <inkml:trace contextRef="#ctx0" brushRef="#br0" timeOffset="112151.0321">5750 15492 892 0,'-7'12'328'0,"-8"11"-256"15,-1 9-25-15,4 12-21 16,4 0-7-16,8 0-1 16,8-3 10-16,13-10 12 15,3-7 10-15,12-14 18 16,1-10-1-16,1-8 12 16,-4-6 12-16,-11-6-11 15,-2 2-5-15,-13-11-14 16,-2 0-20-16,-4 2-18 15,-3 0-6-15,2 10-12 0,-1 2-8 16,0 4-24-16,0 8-7 16,-1 10-8-16,1 8 1 15,-1 10 18-15,1 6 7 16,7 3 8-16,6-3 4 16,7-5 3-16,6-6 5 15,3-13-3-15,0-5 39 16,-1-8 54-16,-4-6 23 15,-9-7 29-15,-4-5-30 16,-6-3-49-16,-2-1-24 0,-4-2-34 16,-2 3-57-16,-2-3-203 15</inkml:trace>
  <inkml:trace contextRef="#ctx0" brushRef="#br0" timeOffset="112478.4577">6232 15218 1056 0,'3'-13'447'0,"14"-14"-251"16,9 1-51-16,7 15-60 15,5 4-38-15,-7 11-40 0,-6 9-2 16,-14 8 9-16,-7 4 6 16,-10 7 0-16,-5 4 1 15,-6 4-5-15,2-1-1 16,7-7-5-16,3-8-3 16,13-14-3-16,4-2-4 15,5-4-1-15,8-2 0 16,8 1 1-16,3-1-16 15,4 1-129-15</inkml:trace>
  <inkml:trace contextRef="#ctx0" brushRef="#br0" timeOffset="112974.7432">6856 15251 890 0,'2'3'418'0,"-7"9"-110"16,-2 11-133-16,-9 19-47 16,-5 10-13-16,-3 13-52 15,-4 1-17-15,4-1-21 0,1-3-7 16,7-14-4-16,4-8 0 15,9-20 4-15,2-9 11 16,1-14 7-16,0-2-2 16,3-13-10-16,5-2-14 15,8-13-16-15,9-4-2 16,8-10 3-16,0-9 5 16,1-10 7-16,-8-8 3 15,-8 6 0-15,-3 7-2 0,-5 23 14 16,0 13 4-1,-1 22-13-15,-4 9-1 0,2 21-20 16,2 12-8-16,6 20 11 16,3 6 3-16,9 7 2 15,1-6 2-15,2-15 3 16,1-4 1-16,-7-14 2 16,-2-3-1-16,-6-7 3 15,-4-2-2-15,-6-9-42 16,-2-2-71-16,-4-8-325 15</inkml:trace>
  <inkml:trace contextRef="#ctx0" brushRef="#br0" timeOffset="113146.5277">6835 15573 1199 0,'10'3'493'16,"8"0"-287"-16,12 4-34 15,13-5-44-15,2 0-39 16,5 3-52-16,-2-4-11 16,-12 6-505-16</inkml:trace>
  <inkml:trace contextRef="#ctx0" brushRef="#br0" timeOffset="113618.0892">7606 15495 993 0,'4'2'402'0,"11"1"-249"16,11-2-43-16,19 1-35 15,7-2-27-15,6-2-36 16,-1-1-3-16,-12 1-76 15,-6 2-129-15</inkml:trace>
  <inkml:trace contextRef="#ctx0" brushRef="#br0" timeOffset="113799.3879">7657 15643 741 0,'5'3'432'16,"5"-1"-17"-16,16 2-247 16,12 0-1-16,11-3-71 15,-2-1-24-15,3-1-26 0,-3 0-67 16</inkml:trace>
  <inkml:trace contextRef="#ctx0" brushRef="#br0" timeOffset="114660.7054">8779 15209 844 0,'-2'0'376'0,"-4"2"-185"16,-5 3-49-16,-9 4-65 16,-5 1-17-16,-14-3-25 15,-2-1-9-15,0-4-9 16,2-2-4-16,11-1-8 15,5-2-2-15,8-3-5 16,5 1-3-16,4-1-4 16,1 5-10-16,5 4-4 15,0 6 8-15,4 8 13 16,-3 2 13-16,-1 5 12 16,0 1-2-16,-4-3-2 15,2-2-2-15,2-8 1 16,0-4 1-16,3-5 13 15,2-5 6-15,5-3 1 16,1-1-5-16,4 1-22 16,6 5-12-16,6 7-12 0,9 4-3 15,5 6 2-15,1 3 5 16,-4 5 6-16,-8 1 2 16,-6 2 2-16,-7-1 0 15,-14-4 5-15,-3 0 11 16,-16-7 39-16,-9 3 9 15,-11-5 16-15,-9-2-10 16,-6-9-31-16,1-3-9 16,11-5-27-16,5-5-33 15,12 6-90-15,5 0-55 0</inkml:trace>
  <inkml:trace contextRef="#ctx0" brushRef="#br0" timeOffset="115020.557">8917 14957 841 0,'7'-11'395'0,"11"-13"-179"0,5 5-24 16,7 18-52-16,1 4-50 16,-1 17-51-16,-3 7-2 15,-14 0 2-15,-8 7 0 16,-19-1 8-16,-8-2-3 16,-6 6-14-16,-1-2-7 15,10-8-14-15,8-1-3 16,13-12-1-16,7-4-1 15,10-7 1-15,1 1 2 0,12-4-2 16,0 0 1 0,4 0-31-16,2 0-76 0</inkml:trace>
  <inkml:trace contextRef="#ctx0" brushRef="#br0" timeOffset="115189.7562">9218 15499 1179 0,'3'2'548'0,"4"3"-208"16,-2 1-172-16,-1-7-67 16,2 2-44-16</inkml:trace>
  <inkml:trace contextRef="#ctx0" brushRef="#br0" timeOffset="115724.8815">9792 15302 879 0,'-6'-3'387'0,"-11"-4"-185"16,-10 7-47-16,-5 13-68 16,-4 11-29-16,4 17-52 15,6 11-11-15,17 7-10 16,8-4 0-16,16-3 6 0,9-13 9 15,17-12 45-15,4-8 14 16,0-20 49-16,1-6 14 16,-8-15 1-16,-4-9 1 15,-8-10-28-15,-13-5-13 16,-16-4-31-16,-12 2-10 16,-13 9-26-16,0 8-15 15,-2 15-18-15,5 9-4 0,7 11-131 16,8 3-120-16</inkml:trace>
  <inkml:trace contextRef="#ctx0" brushRef="#br0" timeOffset="115893.5231">10119 15634 1248 0,'-1'0'486'0,"0"0"-364"16,0-2-29-16,1 1-153 16,0-1-191-16</inkml:trace>
  <inkml:trace contextRef="#ctx0" brushRef="#br0" timeOffset="116220.2985">10395 15318 1064 0,'-14'-9'504'15,"-17"-6"-178"-15,5 7-160 16,3 8-109-16,4 10-32 16,2 17-39-16,7 11-9 0,5 11 1 15,5 3 6-15,13-2 8 16,0-7 1-16,11-10 1 15,1-5 1-15,10-13 3 16,5-8 4-16,2-14 15 16,1-8 7-16,-4-11 7 15,-6-3 31-15,-13-10 26 16,-10-2 3-16,-20-5-3 16,-10 3-35-16,-13 8-47 15,-5 9-17-15,1 17-57 16,5 5-74-16</inkml:trace>
  <inkml:trace contextRef="#ctx0" brushRef="#br0" timeOffset="116697.921">11019 15269 994 0,'0'-4'436'0,"-4"-3"-224"15,-4 1-44-15,-10 3-70 16,-3 0-15-16,-11-2-23 16,-1-1-20-1,-2-2-25-15,3 2-11 0,9 6-15 16,-2 5-7-16,7 11-4 15,3 3 1-15,3 4 4 16,0 2 1-16,8-1 3 16,0 2 2-16,5-5 5 15,4-1 3-15,3-4 3 16,0-4 4-16,6-12 12 16,3-4 4-16,6-11 0 15,13-1-4-15,5 6-6 16,6 5-4-16,2 9-1 15,-7 8 0-15,-10 10 1 16,-9 7 9-16,-17 6 16 16,-9-3 10-16,-17 1 11 15,-8-4-2-15,-12-1-8 16,-8-3-3-16,3-9-6 0,3-7-10 16,11-14-137-16,8-4-367 15</inkml:trace>
  <inkml:trace contextRef="#ctx0" brushRef="#br0" timeOffset="117129.4398">11462 15406 676 0,'5'2'376'0,"10"0"-57"0,8 3-126 16,18 0-79-16,9 0-43 15,5-1-41-15,-1-1-9 16,-12-2-5-16,-9-1 11 15,-14-1-79-15,-5 1-79 16,-10 4-329-16</inkml:trace>
  <inkml:trace contextRef="#ctx0" brushRef="#br0" timeOffset="117290.4159">11515 15579 600 0,'4'2'374'0,"8"4"-7"15,13 1-109-15,10-3-47 16,6 2-54-16,5 0-61 16,-4 0-27-16,-5-6-36 15,0 0-21-15</inkml:trace>
  <inkml:trace contextRef="#ctx0" brushRef="#br0" timeOffset="119779.5877">12229 15516 624 0,'0'4'336'0,"-1"3"-97"0,2-6-5 16,-1-2-3-16,0 0-39 15,3-2-32-15,24-28-59 16,30-44-21-16,-20 20-32 16,-1-2-9-16,-7 6-3 15,-3 4 5-15,-13 12 8 16,-5 12 4-16,-3 17-20 16,-8 6-17-16,-2 18-20 15,-2 9-11-15,-4 24 2 16,2 13 8-16,0 18 2 15,2 0 3-15,6-9 2 16,4-14 1-16,7-22 6 16,1-4-5-16,6-16-130 15,0-7-48-15</inkml:trace>
  <inkml:trace contextRef="#ctx0" brushRef="#br0" timeOffset="119935.9012">12680 15650 1421 0,'2'1'512'0,"-2"2"-435"16,2-1-37-16,-2-2-149 16</inkml:trace>
  <inkml:trace contextRef="#ctx0" brushRef="#br0" timeOffset="120465.89">13137 15465 681 0,'-14'2'331'15,"-14"0"-130"-15,0-6-6 16,1-16-53-16,6-10-44 15,11-9-62-15,9-4-24 0,16 4-32 16,10 7-8-16,14 12 11 16,2 9 11-16,2 17 23 15,-4 11 13-15,-10 19 5 16,-10 12 24-16,-19 8 31 16,-7 5 8-16,-18-4 6 15,-10-4-25-15,-8-6-34 16,-5-8-11-16,6-10-3 15,7-8 0-15,12-14 4 16,8-6-3-16,9-9-16 16,6-4-12-16,13-1-16 15,9 0-6-15,14 5 4 16,2 1 6-16,4 8 5 16,-4 5 3-16,-11 4 0 15,-4 5 0-15,-10 2-63 16,0 1-27-16</inkml:trace>
  <inkml:trace contextRef="#ctx0" brushRef="#br0" timeOffset="121024.6605">13741 15310 593 0,'0'-1'360'0,"-3"-3"-36"16,-4 4-123-16,-10 4-107 15,-4-2-32-15,-2 6-26 16,0-3-8-16,-5-2-15 16,3 1-3-16,1-3-6 15,-2 1-3-15,8 4-1 16,-1 2-3-16,3 3-1 16,1 0-2-16,5 4 10 15,3 0-2-15,5 3 29 16,-1 2 5-16,6-3 6 15,2-2 15-15,8-7 2 0,3-3 9 16,7-5-4-16,5-2-10 16,4-2-27-16,4 1-14 15,1 4-12-15,2 5-2 16,-1 6-4-16,-3 6 0 16,-12 4 0-16,-11 3 0 15,-15 4 14-15,-11 1 17 16,-14 0 28-16,-5 2 6 15,-8 0-2-15,-2-1-6 0,-2-9-10 16,1-7 2-16,9-18-31 16,7-10-49-16,20-12-167 15</inkml:trace>
  <inkml:trace contextRef="#ctx0" brushRef="#br0" timeOffset="121722.8281">14319 15264 788 0,'3'6'350'0,"4"9"-176"16,1 3-8-16,-5 14-32 15,-3 4-22-15,-3 2-28 16,-2 1-23-16,-1-14-21 16,2-9-5-16,3-14 15 15,-1-8 2-15,5-11-4 16,1-9-4-16,3-15-26 15,4 0-7-15,5-2-9 16,6 10 3-16,6 11 5 16,0 10 0-16,1 14 5 15,-5 5-8-15,-7 12-3 16,-5 2 1-16,-12 6 4 16,-3 3 4-16,-5-2 3 0,-1-4 1 15,2-10 2 1,4-4 6-16,6-13 3 0,4-6-1 15,7-12-6-15,2-4-8 16,2-3-12-16,3 2-1 16,-2 9-5-16,0 3-2 15,-4 11-6-15,-3 6-3 16,-3 9 3-16,-4 5 2 16,-4 10 9-16,0 2 3 0,0 4 5 15,-1-3 1-15,5-4-123 16,3-1-117-16</inkml:trace>
  <inkml:trace contextRef="#ctx0" brushRef="#br0" timeOffset="121979.3283">14265 15633 1218 0,'14'0'467'0,"23"3"-340"0,13 1-11 16,19 3-24-16,5-3-27 16,-1-1-31-16,-3 0-9 15,-9-1-20-15,-7-2-23 16,-13 2-84-16,-11-1-76 15</inkml:trace>
  <inkml:trace contextRef="#ctx0" brushRef="#br0" timeOffset="122441.7147">14604 15951 996 0,'-4'-3'458'0,"-13"-8"-189"16,-6 3-57-16,-12 0-57 16,-6 2-34-16,0 9-63 15,2 1-14-15,9 9-39 16,6 2-12-16,8 5-15 16,8-1-4-16,11 6-5 0,9 2 2 15,14-2 11-15,7 5 7 16,4-5 11-16,1-2 3 15,-11-1 4-15,-4-4 1 16,-16-4 5-16,-10-3 8 0,-16-1 9 16,-7-5 6-16,-12-4 0 15,0-1-5 1,1-8 2-16,6-3-44 0,13-2-150 16,9-1-207-16</inkml:trace>
  <inkml:trace contextRef="#ctx0" brushRef="#br0" timeOffset="122866.7276">14767 15828 959 0,'-1'-4'428'0,"2"-1"-207"0,5-2-53 16,9 3-64-16,5 0-21 16,4 1-30-16,4 6-11 15,0 1-21-15,0 5-7 16,-11 5-14-16,-5 0 15 15,-17 8 14-15,-10 4 4 16,-5 4 7-16,-6 2-17 16,4-6-12-16,9-4-1 0,4-9 1 15,8-4 1 1,5-8 5-16,6 0 1 0,3-1-1 16,8-2-5-16,4 2 3 15,-1-4-2-15,0 4-1 16,-5 5 4-16,-8-2-8 15,-3 2 19-15,-4 3 397 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19T13:24:01.390"/>
    </inkml:context>
    <inkml:brush xml:id="br0">
      <inkml:brushProperty name="width" value="0.05292" units="cm"/>
      <inkml:brushProperty name="height" value="0.05292" units="cm"/>
      <inkml:brushProperty name="color" value="#FF0000"/>
    </inkml:brush>
  </inkml:definitions>
  <inkml:trace contextRef="#ctx0" brushRef="#br0">1807 9750 728 0,'-14'1'448'16,"-11"0"-41"-16,13 6-201 16,9 0-49-16,18-1-86 15,14-1-30-15,29-1-23 16,11 1 1-16,12-2-9 15,3 2-2-15,-13-1-90 16,-7 1-100-16</inkml:trace>
  <inkml:trace contextRef="#ctx0" brushRef="#br0" timeOffset="206.5111">1803 9963 1118 0,'3'5'448'0,"6"7"-292"15,15 0-43-15,30-3-46 16,10 0-21-16,19-4-26 16,2 0-2-16,-17-1-108 15,-8-2-117-15</inkml:trace>
  <inkml:trace contextRef="#ctx0" brushRef="#br0" timeOffset="387.1143">1851 10098 863 0,'1'7'371'0,"12"1"-177"15,11-1-67-15,29 1-45 16,8-5-22-16,10 5-38 16,4 2 12-16</inkml:trace>
  <inkml:trace contextRef="#ctx0" brushRef="#br0" timeOffset="843.5759">2746 9954 692 0,'-9'-6'444'16,"-9"-4"3"-16,-9 2-213 15,-4 4-38-15,-3 4-53 16,2 5-34-16,7 6-71 16,5 2-23-16,17 5-37 15,2 3-5-15,16-3 6 16,4-2 4-16,10-7 7 16,5-1 5-16,0-3 5 15,0-4 0-15,-11 0-3 16,-6-2 1-16,-18-2 0 15,-12 0 1-15,-16 2 7 16,-7 0 1-16,-5 4 3 16,4 5 3-16,10 3 5 0,0 0-1 15,13 4-5-15,9 0-6 16,11-1-8-16,13 0-2 16,12-4 3-16,1-2 1 15,5-3 4-15,2-3 28 16,-8-4-141-16,-1-2-142 15</inkml:trace>
  <inkml:trace contextRef="#ctx0" brushRef="#br0" timeOffset="966.0775">2628 9889 1038 0,'-1'-5'401'0,"-1"-5"-297"16,7 6-78-16</inkml:trace>
  <inkml:trace contextRef="#ctx0" brushRef="#br0" timeOffset="1308.5562">2925 10120 1003 0,'0'3'477'0,"4"8"-173"15,9-3-140-15,13 0-83 0,3-1-18 16,-2-7-17-16,1-3-9 16,-4-5-11-16,0-2-3 15,-2-2 0-15,-6-2 0 16,-9-8 2-16,-5 1-1 16,-11-3-7-16,-7-2-4 15,-10 6-9-15,-1 1-10 16,-2 12-13-16,9 12-2 0,2 17-2 15,2 5 8 1,8 8 10-16,-3 3 3 0,12 7-2 16,-2 1 2-16,11 7 1 15,0-1 1-15,0-2 2 16,2-6 2-16,-4-8-2 16,3-3-18-16</inkml:trace>
  <inkml:trace contextRef="#ctx0" brushRef="#br0" timeOffset="1832.7852">3524 10067 857 0,'-7'-11'456'0,"-1"-4"-111"16,-6 0-109-16,-4-2-26 15,-6 5-51-15,-2 1-40 16,-7 9-51-16,2 4-24 16,5 11-34-16,0 2-7 15,8 7-7-15,4 2-2 16,14-2-4-16,7 1-2 0,15-5 0 15,8-2 1-15,9-7 4 16,1-6 5 0,-4-6 3-16,-4-6 3 0,-8-2 0 15,-7-4-1-15,-8-1-1 16,-1 2-1-16,-8 4 1 16,1 0 0-16,-1 6-6 15,-3 1-5-15,3 6-7 16,0-3-1-16,0 0 4 15,1 4 2-15,6 8 4 16,32 28 3-16,-12-32 4 16,-1-3 1-16,1-5 5 15,-8-4 26-15,-5-6 28 16,-4-6 13-16,-6 0 6 16,-4 0-24-16,-2 2-33 15,-4 3-58-15,-1 7-172 0,3 4-467 16</inkml:trace>
  <inkml:trace contextRef="#ctx0" brushRef="#br0" timeOffset="2062.8429">3834 9871 1266 0,'2'1'598'0,"4"5"-230"0,3 16-225 16,5 9-65-16,2 14-50 15,1 5-12-15,-5 13-9 16,-7 1-1-16,-8 3 2 16,0-1 2-16,-4-10-1 15,3-7 2-15,8-15-3 16,-1-5-2-16,11-9 16 16,-1-8-63-16,2-6-286 15</inkml:trace>
  <inkml:trace contextRef="#ctx0" brushRef="#br0" timeOffset="2392.493">4012 10156 1158 0,'3'-4'634'16,"1"-2"-101"-16,8 3-345 15,0-1-74-15,12 3-73 16,1 0-18-16,4 0 15 16,4 0-62-16</inkml:trace>
  <inkml:trace contextRef="#ctx0" brushRef="#br0" timeOffset="2913.3941">4472 9945 743 0,'-15'0'399'0,"-8"3"-99"15,-4 5-66-15,6 1-112 16,8 8-47-16,7-2-62 15,8-2-14-15,10 2-3 16,4-5 2-16,7-2 8 16,3-1 3-16,-4-4 2 15,-3-2 3-15,-5-2 4 16,-5 1 5-16,-7-2 6 16,-6-1-1-16,-7 5-5 15,-7-4-6-15,-5 5-3 16,-1 2 4-16,-3 4 26 15,8 4 9-15,10 4 18 16,3 0 3-16,15-2-17 0,4-3-1 16,12-5-19-16,4-1-5 15,4-6-11-15,5-3 12 16,2-3-399-16</inkml:trace>
  <inkml:trace contextRef="#ctx0" brushRef="#br0" timeOffset="3525.4373">5615 10086 606 0,'0'-4'419'0,"-1"-5"-4"0,-1 1-135 16,0-3-38-16,-6-5-42 16,-3 2-18-16,-10-2-33 15,-1 0-22-15,-5 12-58 16,3 3-24-16,2 8-38 16,0 8-9-16,11 8-8 15,0 3-3-15,14 7 3 16,6-2 1-16,8-3 1 15,6-4 0-15,4-10 4 16,2-4 1-16,-4-10-37 16,-2-1-45-16,-6-10-172 15,-4-3-358-15</inkml:trace>
  <inkml:trace contextRef="#ctx0" brushRef="#br0" timeOffset="3639.5598">5551 9780 1321 0,'-5'-6'602'0,"-3"-3"-306"0,4 2-116 16,3 5-166-16,3 5-40 16,10 7-441-16</inkml:trace>
  <inkml:trace contextRef="#ctx0" brushRef="#br0" timeOffset="4093.0532">5743 9955 1303 0,'3'0'481'0,"19"2"-382"15,7 1-48-15,15 4-37 16,0-5-3-16,-6-2-2 16,-5 1 1-16,-13-6 4 15,-2 3 2-15,-10-3-2 16,-3 2-2-16,-1 3-7 15,-4 2-3-15,-1-2 0 16,0 0 0-16,0 0 5 16,-3 16-2-16,-31 36-3 15,23-26-1-15,9-2-2 16,-2-3-2-16,6-1 0 16,7-1 0-16,8-5 2 15,5-3 0-15,6-5 4 16,-1-6 2-16,3-10 5 15,-1-3 0-15,-3-8 2 0,-5 2 0 16,0-4 0-16,-2 3 0 16,-8 6 16-16,4 6 30 15,-14 7 21-15,-5 2 13 16,0 8 0-16,-8 2-25 16,9 5-18-16,4 1-15 15,7 2-19-15,11-1-7 0,-4-3-2 16,1 0-50-16</inkml:trace>
  <inkml:trace contextRef="#ctx0" brushRef="#br0" timeOffset="4596.5718">7115 9998 1301 0,'8'2'493'0,"26"10"-356"16,14 4-40-16,16 10-31 16,3 2-15-16,-9 2-22 15,-9 0-9-15,-12 0-40 16,-2-4-88-16</inkml:trace>
  <inkml:trace contextRef="#ctx0" brushRef="#br0" timeOffset="4804.4406">7578 9963 682 0,'-6'-6'470'0,"-6"-6"68"0,-2 0-225 16,2 9-124-16,0 3-41 15,-6 8-64-15,-1 10-21 16,-12 12-28-16,-6 5-12 16,-8 6-11-16,-4 2-4 15,-1 0-2-15,2-2-24 16,11-8-117-16,10-7-59 16</inkml:trace>
  <inkml:trace contextRef="#ctx0" brushRef="#br0" timeOffset="5095.0631">7963 9799 834 0,'-3'-2'458'0,"-8"-11"-75"15,0 4-112-15,-4 7-108 16,-6 3-43-16,-8 16-65 16,-3 8-15-16,-6 15-19 15,2 5-8-15,10 6-9 0,4-1-4 16,22-2-4-16,4-6-2 16,18-5 0-1,6-2 1-15,11-9 3 0,3-2-11 16,0-9-118-16,2-7-142 15</inkml:trace>
  <inkml:trace contextRef="#ctx0" brushRef="#br0" timeOffset="5355.4196">8166 9797 1125 0,'0'-6'497'0,"2"-4"-245"15,2 8-65-15,0 5-47 16,1 11-46-16,0 17-49 16,0 8 1-16,-2 13-11 15,-3 3-5-15,-3-3-7 16,0-3-6-16,3-7-8 16,2-1-2-16,8-8-1 15,3-4-3-15,5-7-3 16,1-7-12-16,4-8-104 15,-2-4-110-15</inkml:trace>
  <inkml:trace contextRef="#ctx0" brushRef="#br0" timeOffset="5581.9132">8052 10038 806 0,'-3'2'423'15,"-1"4"-117"-15,6 2-53 0,14-1-95 16,10-2-38-16,15-2-48 16,7-2-20-16,6 4-28 15,-1-5 49-15,-5-2 86 16</inkml:trace>
  <inkml:trace contextRef="#ctx0" brushRef="#br0" timeOffset="5796.046">8505 9867 1295 0,'2'2'569'16,"4"2"-255"-16,10 20-202 15,3 6-48-15,0 12-4 16,-3 6-4-16,-11 1-7 16,-3 0-2-16,-9 3-20 0,-2-6-8 15,0-2-11-15,-1-6-63 16,5-15-149-16</inkml:trace>
  <inkml:trace contextRef="#ctx0" brushRef="#br0" timeOffset="6062.9961">8917 10032 938 0,'2'-2'500'0,"13"-2"-80"16,5 4-170-16,13 2-96 16,3 0-45-16,10 1-65 15,1 2-19-15,-1-2-13 16,3 1-23-16,-16-3-164 16,-2-1-162-16</inkml:trace>
  <inkml:trace contextRef="#ctx0" brushRef="#br0" timeOffset="6241.082">9001 10135 773 0,'6'1'434'16,"7"1"-42"-16,5 1-119 15,19-1-55-15,5 0-27 16,7 4-62-16,4 0-27 0,-14-2-54 15,-5 0-19 1</inkml:trace>
  <inkml:trace contextRef="#ctx0" brushRef="#br0" timeOffset="6953.0764">9831 9822 1105 0,'-1'11'436'0,"-9"23"-290"16,-1 15-45-16,-9 12-20 15,3 2-19-15,2-5-20 16,1-10-12-16,6-13-11 16,0-6 0-16,3-15 0 15,1-10 39-15,4-11 17 16,-1-7 4-16,1-14 2 16,1-7-37-16,5-8-20 15,2-5-8-15,6-8-5 16,-1-4-4-16,-3-2-13 0,5 8 0 15,-2 17-4-15,2 11-1 16,5 16 1-16,-12 6-6 16,-1 16-4-16,6 11-2 15,1 22 6-15,6 10 6 16,3 9 6-16,-3 1 2 16,-2-6 32-16,1-4-81 15,-5-9-147-15,-1-2-81 16</inkml:trace>
  <inkml:trace contextRef="#ctx0" brushRef="#br0" timeOffset="7161.7286">9710 10047 1033 0,'0'0'481'15,"2"-1"-195"-15,14 1-144 16,11 4-43-16,13-4-45 16,9 4-20-16,13 1 20 15,-1-2-95-15</inkml:trace>
  <inkml:trace contextRef="#ctx0" brushRef="#br0" timeOffset="7475.8712">10569 10013 694 0,'-4'-4'430'0,"-7"-7"-6"15,-5-2-81-15,-12 7-96 16,-2-2-52-16,-4 8-89 16,2 7-35-16,5 8-58 15,0 6-7-15,7 5-7 16,7 2-4-16,9 0-1 16,5 3 0-16,12-2 0 15,2-4 2-15,14-3 1 16,2-8 1-16,14-6-86 15,4-2-53-15</inkml:trace>
  <inkml:trace contextRef="#ctx0" brushRef="#br0" timeOffset="7761.3102">10910 10078 906 0,'-13'-12'489'0,"-9"-10"-117"15,0-5-180-15,3 2-49 16,-1 8-62-16,-3 4-13 16,4 21-43-16,-7 8-8 15,4 8-13-15,4 3-2 16,10 1-7-16,9-2-1 16,13-5 2-16,9 2 2 0,9-9 5 15,-1-6 6-15,4-8 7 16,-3-6 5-1,-10-7 10-15,-4-2 3 0,-14-1-3 16,-4-1-3-16,-6-2-86 16,0 0-124-16</inkml:trace>
  <inkml:trace contextRef="#ctx0" brushRef="#br0" timeOffset="8245.1805">11342 10026 600 0,'-4'-5'349'0,"-6"1"-31"16,-2 1-45-16,-9 3-62 15,-2 1-16-15,-6-2-48 16,1 3-29-16,3 3-56 15,3 0-25-15,7 7-31 16,5 0-6-16,10 0-10 16,7 4-3-16,13 2 4 15,5 0 3-15,7 4 6 16,-4 1 2-16,-5 1 3 16,-5-2 7-16,-11-5 44 15,0-2 26-15,-12-5 33 16,-8-6 5-16,-11-5-32 15,-9-7-25-15,1-7-24 16,6-1-48-16,10 1-90 16</inkml:trace>
  <inkml:trace contextRef="#ctx0" brushRef="#br0" timeOffset="8765.0183">11875 9614 820 0,'-24'7'421'0,"-20"4"-132"16,-6 21-123-16,-2 13-45 15,-1 33-74-15,12 19-35 16,21 12-17-16,20 4-1 15,28-10 3-15,9-10 3 16,12-16 4-16,0-13 4 16,7-24-3-16,2-13-71 15</inkml:trace>
  <inkml:trace contextRef="#ctx0" brushRef="#br0" timeOffset="9245.1598">11977 10048 641 0,'0'-1'373'0,"-3"2"-76"15,-3 4-56-15,5-5-105 16,0 0-49-16,-9 20-47 15,-15 34-13-15,24-28-18 0,1 2-5 16,8-6 1-16,5-3 1 16,3-7 7-16,4-5 3 15,4-7 8-15,0-6 2 16,3-4-1-16,-3-4-3 16,-2-4-3-16,0-2-1 15,-6-3 2-15,-5-1-1 16,-1 4-7-16,-10 5 11 15,-5 10-10-15,-1 7-4 16,-8 8-1-16,4 4-14 0,4 4 1 16,5 1 0-16,9 3 0 15,2-4 3-15,10-2 2 16,1-2 0-16,-3-8 20 16,4 0 7-16,-3-6 12 15,-7-6 16-15,3-6-2 16,-3-5-4-16,-3-4-7 15,0-2-21-15,-6 0-132 16,-3 2-92-16</inkml:trace>
  <inkml:trace contextRef="#ctx0" brushRef="#br0" timeOffset="9538.2686">12618 9715 1401 0,'0'-3'563'15,"4"-4"-378"-15,-3 7-62 16,4 13-79-16,-4 6-21 16,-2 19-18-16,-4 8-1 15,-4 13 1-15,1 4-1 0,8 1-1 16,1-6 1-16,7-13 0 15,4-6 1-15,1-9 0 16,4-4-1-16,1-4 0 16,0-2 0-16,2-10-52 15,-2-4-68-15</inkml:trace>
  <inkml:trace contextRef="#ctx0" brushRef="#br0" timeOffset="9715.1337">12514 10062 1265 0,'0'-1'520'0,"8"1"-318"16,9 0-41-16,18 4-78 15,6 0-22-15,14 2-35 0,2-3-1 16</inkml:trace>
  <inkml:trace contextRef="#ctx0" brushRef="#br0" timeOffset="10122.6483">13151 9938 865 0,'0'-1'466'16,"4"2"-112"-16,-2 14-209 16,-1 9-69-16,4 12-56 0,-4 1-4 15,3 10-6-15,3-5-3 16,1-3 2-16,4-3 2 15,-3-14-3-15,-2-2-33 16,-5-12-424-16</inkml:trace>
  <inkml:trace contextRef="#ctx0" brushRef="#br0" timeOffset="10271.6493">13024 10122 1277 0,'6'-2'545'0,"11"-4"-315"15,11 5-59-15,12-5-99 16,10 4-28-16,5 2-30 16,-1-1 2-16,-2 1-80 15</inkml:trace>
  <inkml:trace contextRef="#ctx0" brushRef="#br0" timeOffset="10778.6592">13837 10097 753 0,'-1'-4'444'0,"-3"-3"-75"16,-2 4-142-16,-7-3-45 16,-10 3-47-16,-6 0-17 15,-4 3-37-15,0 5-21 0,2 7-42 16,5 6-15-16,4 6-10 16,4 5-4-16,13 2-5 15,4-2-1-15,11 2 2 16,7-2 4-16,6-5 8 15,4-5 3-15,5-11-6 16,0-5-6-16,-1-9-28 16,-3-6 0-16,-7-4 13 15,-10-4 8-15,-7-1 33 16,-6 6 1-16,-10 4 1 16,0 5-2-16,0 11-11 15,1 4-2-15,-2 13-4 16,0 5-2-16,3 16 5 15,0 9 1-15,7 4 4 16,2 3 1-16,1-10 3 16,7-6 1-16,1-8-1 15,0-6 23-15,3-5 176 16</inkml:trace>
  <inkml:trace contextRef="#ctx0" brushRef="#br0" timeOffset="11233.2809">14031 9737 773 0,'16'-1'372'0,"22"8"-129"0,2 17-84 16,3 38-65-16,1 18-14 16,-15 16-12-16,-6 3 6 15,-20-2-2-15,-10-3-1 16,-11-7-17-16,0-14-13 15,6-28-6-15,3-16-80 16</inkml:trace>
  <inkml:trace contextRef="#ctx0" brushRef="#br0" timeOffset="11630.714">14663 10065 990 0,'-2'0'454'0,"1"0"-224"0,6 1-44 15,-5-1-69-15,15 0-34 16,66 5-25-16,-27-6-11 0,9 1-22 15,1 0-7-15,-14 0-28 16,-4 5-78-16</inkml:trace>
  <inkml:trace contextRef="#ctx0" brushRef="#br0" timeOffset="11858.4777">14780 10165 726 0,'-3'0'377'0,"-2"2"-88"16,4 3-58-16,1-5-49 16,2 0-17-16,28 3-28 15,47 3-15-15,-25-7-43 16,5-1-23-16,-8-1-1 15,0 2-53-15</inkml:trace>
  <inkml:trace contextRef="#ctx0" brushRef="#br0" timeOffset="12478.7677">15675 9858 683 0,'-11'32'272'0,"-6"18"-173"16,0 16-66-16,-1-3-13 15,5-2-9-15,1-3 1 16,2-12 7-16,6-7 50 16,2-18 59-16,-1-6 40 15,3-15 34-15,0-9-40 16,3-12-46-16,3-7-39 16,5-13-41-16,1-4-9 15,2-12-13-15,-1-4 0 16,-6-10-1-16,3-2-5 0,0 9 17 15,-2 8-1-15,2 29-13 16,-6 12 4-16,-1 20-24 16,1 9-3-16,4 14 7 15,6 9-2-15,4 12 3 16,5 8 0-16,4 4 1 16,-1-5 2-16,0-3 1 15,-4-3 2-15,-7-5 46 16,-4-5-79-16,-5-7-123 15,2-8-114-15</inkml:trace>
  <inkml:trace contextRef="#ctx0" brushRef="#br0" timeOffset="12662.2291">15584 10077 1174 0,'1'0'453'16,"9"3"-314"-16,7 1-46 16,20 0-44-16,11 1-10 15,14-2-21-15,13 1 11 16</inkml:trace>
  <inkml:trace contextRef="#ctx0" brushRef="#br0" timeOffset="12994.5455">16428 10055 529 0,'-3'-3'355'0,"-6"-5"36"16,-5 0-99-16,-9 2-68 16,-6 2-45-16,-6 4-81 15,-2 10-32-15,-1 0-47 16,3 6-10-16,7 6-5 16,5 0 1-16,11 5-1 0,6-1-1 15,13 1 0-15,5 0 0 16,18-4 4-16,5-3 0 15,11-10 6-15,7-2-46 16,3-10-191-16</inkml:trace>
  <inkml:trace contextRef="#ctx0" brushRef="#br0" timeOffset="13270.1502">16667 10159 847 0,'-1'-8'408'0,"-6"-8"-140"15,-3-3-27-15,-5 6-65 16,-2 0-30-16,-5 3-60 16,2 5-31-16,-2 6-37 15,-4 6-12-15,4 9-14 16,2 4 4-16,9 4-4 16,5 0-2-16,16-1 2 15,9-2 2-15,6-8 10 16,7-2 7-16,-3-7 9 15,-2-3 15-15,-2-7 20 16,-10-7 5-16,-5-3 1 16,-3-2-14-16,-7-1-56 15,3 3-64-15</inkml:trace>
  <inkml:trace contextRef="#ctx0" brushRef="#br0" timeOffset="13734.2162">17089 10093 630 0,'-8'-2'345'0,"-7"-5"-58"15,-7 0-59-15,-3 1-73 16,1 3-38-16,1 5-67 15,0 2-31-15,8 4-39 16,3 2-11-16,12 5 3 16,6 2 7-16,14 5 20 15,6 3 11-15,5 0 27 16,-4 0 18-16,-11-4 26 0,-6 1 32 16,-12-4 28-16,-7-1 3 15,-10-6-9-15,-8-7-29 16,-7-10-44-16,2-2-24 15,5-6-35-15,10-3-61 16</inkml:trace>
  <inkml:trace contextRef="#ctx0" brushRef="#br0" timeOffset="17092.9026">17731 9522 1045 0,'-28'18'424'0,"-37"27"-266"0,4 11-52 15,13 30-60-15,11 14-13 16,25 13-22-16,16 3-4 16,21-7-1-16,10-10 2 15,16-16 2-15,7-14-1 16,12-24-40-16,0-9-83 15</inkml:trace>
  <inkml:trace contextRef="#ctx0" brushRef="#br0" timeOffset="17909.9763">18208 9889 516 0,'9'-3'397'16,"12"-2"-3"-16,-15-2-72 15,-4-3-58-15,-9 0-102 16,-8-1-41-16,-14 2-67 16,-7 1-19-16,-5 6-28 15,3 3-7-15,4 8-9 16,7 6-3-16,5 3 1 16,2 3 0-16,7 5 4 15,2-6 1-15,2 1 1 16,-3-4 0-16,-1-5 2 0,3 1 1 15,4-3 2-15,2 0 3 16,4-4 2-16,4-1 5 16,7-5 3-16,6 0-1 15,12-4-3-15,2 4-6 16,8 1-3-16,0 3-3 16,7 12 0-16,0 1 0 15,-3 9 2-15,-8 2 0 16,-20-1 2-16,-8 3 1 15,-18-2 5-15,-7-2 0 0,-13-5 4 16,-6-4 5-16,-6-11 5 16,2-6 2-16,6-9-23 15,4-9-73-15,12 1-184 16</inkml:trace>
  <inkml:trace contextRef="#ctx0" brushRef="#br0" timeOffset="18250.1831">18453 9780 1176 0,'4'1'480'0,"7"8"-299"0,0 5-59 16,-5 17-64-16,0 7-8 15,-5 8-11-15,-1 6-1 16,-5-3-10-16,0-1-4 16,-2-6-12-16,4-6-1 15,5-4 2-15,8-6-1 0,5-5 2 16,1-5 1-16,4-7-3 15,2-3-1-15,1-6-6 16,3-4-62-16,2-5-407 16</inkml:trace>
  <inkml:trace contextRef="#ctx0" brushRef="#br0" timeOffset="18434.9293">18357 10046 1290 0,'5'2'495'0,"10"4"-355"15,13 1-43-15,13 3-32 16,3-1-18-16,10-5-22 16,-1 2-13-16</inkml:trace>
  <inkml:trace contextRef="#ctx0" brushRef="#br0" timeOffset="18748.8588">19069 9926 855 0,'0'-4'482'0,"4"1"-118"16,-4 4-99-16,-1-1-140 16,0 5-59-16,0 25-45 15,-1 41-6-15,5-28-3 16,4-2-1-16,5-7 0 15,1-3 3-15,5-8-83 16,-3-4-103-16</inkml:trace>
  <inkml:trace contextRef="#ctx0" brushRef="#br0" timeOffset="18911.6252">18934 10096 1226 0,'13'-4'467'16,"14"1"-345"-16,10-2-37 16,17 7-40-16,2 4-14 15,5 7-90-15,-7 4-227 0</inkml:trace>
  <inkml:trace contextRef="#ctx0" brushRef="#br0" timeOffset="19466.5583">19704 10022 757 0,'-1'-7'415'0,"-4"-5"-97"16,-6 2-120-16,-8 0-33 15,-12 0-46-15,-6 6-22 16,-4 5-50-16,3 7-22 15,4 8-32-15,9 5-7 16,3 7-5-16,7 3-2 16,13 6 7-16,5-2 5 15,14-3 9-15,7-5 1 0,5-8 2 16,7-8 1-16,6-6 4 16,-2-6 1-16,-6-10 0 15,-9-1 1-15,-11-3-2 16,-6 1 1-16,-9 3 0 15,-4 1-3-15,-7 8-9 16,-1 2-5-16,-2 8-10 16,2 10 1-16,0 11 5 15,3 8 4-15,3 12 8 16,-1 6 0-16,8 7 4 16,1-4 4-16,5-12 4 15,1-8 0-15,0-18 4 16,0-5 25-16,0-9-118 15</inkml:trace>
  <inkml:trace contextRef="#ctx0" brushRef="#br0" timeOffset="19879.3023">19886 9608 1064 0,'5'0'443'0,"10"9"-253"16,0 13-87-16,12 29-65 15,3 23 0-15,0 28 1 16,4 10 2-16,-19 1-4 16,-7-9-5-16,-21-12-8 15,-11-10-3-15,-1-19-1 16,-4-9 1-16,7-22 4 15,3-9 6-15,2-12 5 16,3-6 1-16,-2-7-30 0,1-7 60 16</inkml:trace>
  <inkml:trace contextRef="#ctx0" brushRef="#br0" timeOffset="25465.4514">20426 10237 1464 0,'-1'0'613'0,"1"0"-362"16,3 2-87-16,-3-2-66 15,0 0 312-15</inkml:trace>
  <inkml:trace contextRef="#ctx0" brushRef="#br0" timeOffset="29724.146">2048 10904 689 0,'-29'-1'425'0,"-16"1"-54"15,-8 11-167-15,0 9-56 16,15 19-104-16,7 8-34 0,17 17-28 16,11 6-1-16,14 3 11 15,14-2 6-15,28-12 2 16,9-11-1-16,12-25 1 15,4-15 1-15,-9-26 10 16,-6-15 7-16,-17-23 47 16,-6-7 14-16,-24-3 43 15,-13 3 19-15,-15 11-18 16,-17 7-12-16,-17 14-36 16,-9 5-24-16,-1 15-35 15,-4 5-7-15,5 6-27 16,6 7-50-16,8 6-138 15,10 3-118-15</inkml:trace>
  <inkml:trace contextRef="#ctx0" brushRef="#br0" timeOffset="29848.6458">1816 11216 696 0,'7'1'393'0,"6"2"-11"15,26-2-267-15,16-1-33 16,27 0-41-16,9 0-3 15</inkml:trace>
  <inkml:trace contextRef="#ctx0" brushRef="#br0" timeOffset="30284.84">2651 11196 661 0,'-9'-3'433'0,"-11"0"34"16,0 0-184-16,-2 3-139 15,2 2-47-15,6 7-77 16,-2 3-21-16,10 7-19 15,7 1-3-15,5-4 1 16,11 1-14-16,7-9-54 16,3-1-7-16,1-4-37 0,-5-4 12 15,-10-1 67-15,-4 0 11 16,-13-1 45-16,-10 5 7 31,7-1 20-31,0 0 13 0,-27 8 38 0,-1 4 7 16,1 7-15-16,19 0-16 15,10 2-39-15,5 1-10 16,13-2-6-16,2-6 0 16,10-5 5-16,0-4 3 15,3-6 5-15,2-4-25 0,-1-6-175 16</inkml:trace>
  <inkml:trace contextRef="#ctx0" brushRef="#br0" timeOffset="30435.4824">2652 11070 1036 0,'-8'-5'594'0,"-5"-1"-76"15,-2 0-249-15,9 0-183 16,6 6-54-16,5 0-98 16,10 4-106-16</inkml:trace>
  <inkml:trace contextRef="#ctx0" brushRef="#br0" timeOffset="30763.1202">2786 11208 801 0,'16'-3'382'0,"10"-2"-131"16,23 2-169-16,7-1-18 15,-3 4-38-15,-9 0-7 16,-13 1-2-16,-9 2-1 16,-10-2-23-16,-3 1-25 15,-9-1-39-15,-5 0-8 0,-6-1 19 16,-3 0 21-16,-1 4 62 16,-1 2 39-16,3 5 42 15,0 4 12-15,3 7-10 16,4 3-25-16,0 5-36 15,6 3-10-15,4-3-18 16,5-5-4-16,19-5-32 16,-3-8-38-16,12-7-263 15</inkml:trace>
  <inkml:trace contextRef="#ctx0" brushRef="#br0" timeOffset="31193.208">3265 11240 1254 0,'-1'-1'540'16,"-4"1"-296"-16,-3 4-77 16,0 8-93-16,-1 6-31 15,8 6-37-15,3 4-3 16,10 2-3-16,3-5 1 15,7-8 1-15,3-5-1 16,4-12 2-16,1-5 1 0,-4-9 4 16,0-5 3-16,-9-4 4 15,-5 1-1-15,-8 4 4 16,-3 4-1-16,-4 9-6 16,-3 6-6-16,1 9-12 15,-4 8-6-15,12 6 2 16,1 2 4-16,9 0 3 15,5-5 2-15,5-9 2 16,0-6 1-16,0-8 11 16,-1-6 15-16,5-3 38 15,-11-8 15-15,-2-8 11 16,-5-1-12-16,-12-6-35 16,3 6-17-16,-2 9-84 15,-1 4-648-15</inkml:trace>
  <inkml:trace contextRef="#ctx0" brushRef="#br0" timeOffset="31687.0651">4508 10809 824 0,'6'-8'429'0,"3"-2"-114"15,-1 10-111-15,1 26-113 0,-1 16-21 16,-3 21-18-16,2 8-2 15,-9 8-9-15,-4 2-5 16,6 1-16-16,0-3-7 16,11-12-4-16,14-13 1 15,6-18 2-15,6-12 0 16,-3-17-1-16,0-6-1 16,-9-10-51-16,-5-6-76 15</inkml:trace>
  <inkml:trace contextRef="#ctx0" brushRef="#br0" timeOffset="31845.8625">4470 11119 1152 0,'-1'-2'546'16,"-4"0"-229"-16,8 2-174 16,-3 0-51-16,6 1-62 15,24 6-11-15,53 9-14 16,-32-10 0-16,14-4-80 15</inkml:trace>
  <inkml:trace contextRef="#ctx0" brushRef="#br0" timeOffset="32051.9522">4887 11192 1090 0,'18'0'428'0,"4"0"-288"15,12 1-98-15,5 0-12 16,5 3 29-16,3-2-90 16</inkml:trace>
  <inkml:trace contextRef="#ctx0" brushRef="#br0" timeOffset="32236.2849">4940 11259 1195 0,'3'0'511'16,"2"1"-258"-16,8 4-157 15,7 0-28-15,12 4-34 16,8 0-15-16,15-1 11 15,-1-1-75-15,5-3-428 16</inkml:trace>
  <inkml:trace contextRef="#ctx0" brushRef="#br0" timeOffset="32540.1638">5599 11091 1106 0,'-18'-4'554'0,"-9"-3"-214"16,-3 3-168-16,4 4-60 16,4 5-95-16,2 10-17 15,8 18-17-15,2 4 2 16,10 13 5-16,3 0 6 16,13-2-1-16,9-5 1 0,12-17-1 15,9-7-1-15,7-21 5 16,1-10 4-1,-6-14 10-15,-4-8 9 0,-19-6 46 16,-11-4 28-16,-24 2 28 16,-13 2-1-16,-19 9-44 15,-1 1-31-15,2 7-89 16,9 3 23-16</inkml:trace>
  <inkml:trace contextRef="#ctx0" brushRef="#br0" timeOffset="33042.3342">6466 11175 848 0,'0'2'382'0,"3"2"-158"15,6 2-78-15,24 0-63 16,10-1-11-16,24-3-29 0,14-1-18 16,2 2 26-16,-6 1-74 15,-12 3-152-15,-13-1-148 16</inkml:trace>
  <inkml:trace contextRef="#ctx0" brushRef="#br0" timeOffset="33281.7568">6512 11302 641 0,'-11'0'321'0,"-7"1"-85"16,8 1-65-16,14 1-62 15,12 3-18-15,18-2-31 16,8 1 2-16,14 0-5 15,5 1-15-15,8 0-20 16,-2-5-3-16,-7-6 7 16,-6-6-53-16,-9-8-154 15,-5-3-149-15</inkml:trace>
  <inkml:trace contextRef="#ctx0" brushRef="#br0" timeOffset="33451.2018">6984 11133 561 0,'-8'-4'336'16,"-7"-7"-12"-16,15 10-222 15,6 3-33-15,13 5-33 16,5 4-7-16,8 8 14 0,5 2 8 16,-2 7 6-16,-4 1 16 15,-20-3 56-15,-9 4 10 16,-19-3 17-16,-9-1-15 16,-7-2-64-16,3-4-16 15,9-10-239-15</inkml:trace>
  <inkml:trace contextRef="#ctx0" brushRef="#br0" timeOffset="33913.869">7674 11122 871 0,'6'1'394'0,"10"9"-162"15,10 6-69-15,17 19-79 16,3 4-17-16,9 15-41 16,-2 4-8-16,-5-5-3 15,-2-1 32-15,-15-16-187 16</inkml:trace>
  <inkml:trace contextRef="#ctx0" brushRef="#br0" timeOffset="34119.7282">8112 11175 1099 0,'-15'6'482'0,"-21"13"-238"16,-3 1-78-16,-5 11-78 15,-1 2-28-15,1 9-39 0,4 4-7 16,2-5-9-16,3 1-12 15,9-16-104-15,4-5-85 16</inkml:trace>
  <inkml:trace contextRef="#ctx0" brushRef="#br0" timeOffset="34409.2952">8464 10956 1007 0,'-11'0'429'0,"-11"3"-235"16,-1 10-53-16,1 12-72 15,0 9-10-15,0 9-26 16,2 6-4-16,4 10-4 15,2 3-9-15,14 4-8 16,4-3-2-16,16-8 0 16,10-5-1-16,5-19 0 15,4-4-15-15,3-16-162 16</inkml:trace>
  <inkml:trace contextRef="#ctx0" brushRef="#br0" timeOffset="34743.3595">8796 11157 1088 0,'-12'-6'497'0,"-11"-9"-239"16,-5 3-51-16,-3 9-108 15,2 1-45-15,-1 14-53 16,5 8-16-16,4 8-4 15,3 9 3-15,10 1 6 16,7 5 5-16,9-4 3 16,10-2 2-16,12-6 1 15,5-12 0-15,11-14 2 16,-1-6 3-16,-6-18 9 16,-3-6 3-16,-10-10 8 15,-8-3 4-15,-15 3 1 16,-3 2 0-16,-8 8-10 15,-7 1-7-15,0 6-26 16,-4 3-61-16</inkml:trace>
  <inkml:trace contextRef="#ctx0" brushRef="#br0" timeOffset="34982.1618">8866 10964 1206 0,'7'1'537'0,"3"0"-233"15,12 19-214-15,3 7-35 16,5 16-33-16,3 7-4 16,-11 11-6-16,-6 3 0 0,-15 8-1 15,-6-4-2-15,-9-13-1 16,1-5-4-16,1-19-112 15,6-8 97-15</inkml:trace>
  <inkml:trace contextRef="#ctx0" brushRef="#br0" timeOffset="35306.2525">9349 11184 980 0,'3'1'437'0,"-3"-1"-200"16,15 5-127-16,7-4-41 16,13 0-29-16,9 1-12 15,6 0-17-15,0 0-1 16,-5 2-38-16,-5-1-69 0,-12 2-237 16</inkml:trace>
  <inkml:trace contextRef="#ctx0" brushRef="#br0" timeOffset="35511.8192">9388 11319 751 0,'-1'0'390'0,"7"3"-59"15,4 2-107-15,17 0-62 16,12 0-12-16,9 0-53 15,8 0-22-15,-1-3-32 16,-4 0-14-16,-8-1-43 16,-3-1 53-16</inkml:trace>
  <inkml:trace contextRef="#ctx0" brushRef="#br0" timeOffset="36184.8446">10357 11012 832 0,'-4'14'342'16,"-6"15"-223"-16,-3 11-8 16,-2 10-46-16,-3 3-15 15,-3 7-18-15,2-4-4 16,2-8-4-16,4-9-2 15,11-17 4-15,0-14 11 16,4-11 35-16,2-8 12 16,0-15 2-16,4-3-12 0,0-14-40 15,6-4-16 1,0-6-8-16,-2 1-2 0,4 6-4 16,-4-2 0-16,1 10 2 15,-4 4 8-15,-4 12 24 16,-1 9 2-16,-2 13-15 15,2 13-11-15,2 10-22 16,1 8-5-16,10 15 10 16,3 1 1-16,7 8 2 15,2-1 0-15,0 0 2 16,1 1 26-16,-6-10-89 16,-4-4-47-16,-9-15-215 15</inkml:trace>
  <inkml:trace contextRef="#ctx0" brushRef="#br0" timeOffset="36366.1145">10253 11238 978 0,'0'1'414'16,"3"2"-219"-16,4 0-59 15,13 1-69-15,5-2-7 16,18 1-29-16,3 0-12 15,14-1-45-15,1-1-68 16</inkml:trace>
  <inkml:trace contextRef="#ctx0" brushRef="#br0" timeOffset="36660.3819">11001 11164 824 0,'-12'-4'463'16,"-11"-4"-97"-16,-7 2-152 15,0 6-55-15,-2 6-86 16,5 5-34-16,2 11-36 15,3 3-2-15,12 7-1 0,1-2-1 16,11 3 3-16,6-3 1 16,9-2 0-16,7-5 0 15,12-8-2-15,6-4-11 16,6-11-145-16</inkml:trace>
  <inkml:trace contextRef="#ctx0" brushRef="#br0" timeOffset="36964.8401">11340 11279 652 0,'-5'-10'388'0,"-3"-5"-54"0,-3-5-124 16,-3 0-23-16,-2 0-41 16,1 3-24-16,-7 4-49 15,2 6-23-15,1 13-44 16,-3 3-8-16,6 16-3 15,-1 0 0-15,9 7 3 16,6 3 2-16,12-1 2 16,9-2 1-16,6-13 3 15,4-5 1-15,-1-15 7 16,1-7 5-16,-2-11 7 16,-4-5 6-16,-3-4-2 15,-10 1-1-15,-6 0-70 0,-1 5-33 16</inkml:trace>
  <inkml:trace contextRef="#ctx0" brushRef="#br0" timeOffset="37376.3539">11705 11204 579 0,'0'-6'308'0,"-1"-5"-49"16,-5 1-18-16,-5 3-22 15,-7 3-21-15,-7 1-67 16,3 4-40-16,4 5-68 16,5 5-21-16,9 5-10 15,3 0 0-15,9 7 2 16,4-2 3-16,10 5 2 16,2 4 1-16,-2 2 2 15,0 3 2-15,-10-5 30 0,-9-4 24 16,-7-12 40-16,-9 0 9 15,-7-8-12-15,-3-5-19 16,-6-7-44-16,-2-13-39 16</inkml:trace>
  <inkml:trace contextRef="#ctx0" brushRef="#br0" timeOffset="37889.0335">12259 10891 653 0,'-21'9'347'0,"-16"9"-97"0,-4 15-102 16,-3 7-38-16,7 20-39 15,4 6-22-15,19 16-11 16,11 10-7-16,20 3-17 15,9-5-3-15,12-23 0 16,4-12 0-16,-1-22 23 16,2-5-76-16</inkml:trace>
  <inkml:trace contextRef="#ctx0" brushRef="#br0" timeOffset="38353.276">12525 11146 705 0,'-17'0'392'0,"-11"-1"-85"0,-5 8-168 16,-1 7-39-16,5 7-72 16,5 9-19-16,12 11-16 15,7 4-3-15,12 4 5 16,10 0 4-16,17-8 8 15,7-7 5-15,14-15 9 16,3-10 4-16,-4-11 37 16,-6-11 18-1,-17-11 39-15,-9-5 16 0,-14-12-5 16,-7-3-8-16,-19-3-31 16,-6 1-15-16,-15 4-34 15,-1 8-14-15,4 12-24 16,4 4-8-16,11 13-105 15,4 1-85-15,3 10-282 16</inkml:trace>
  <inkml:trace contextRef="#ctx0" brushRef="#br0" timeOffset="38566.7416">12642 11206 738 0,'-7'4'396'16,"-13"8"-101"-16,-3 8-70 0,-9 11-92 15,-4 6-39-15,3 10-44 16,1 1-15-16,10-4-10 16,7-4-23-16</inkml:trace>
  <inkml:trace contextRef="#ctx0" brushRef="#br0" timeOffset="39105.6922">13057 11183 719 0,'0'4'339'0,"0"14"-129"16,0 7-93-16,0 22-65 16,2 11-8-16,1 5-16 15,1 0 5-15,5-15-7 16,-2-12 3-16,1-14-84 15,-2-10-101-15</inkml:trace>
  <inkml:trace contextRef="#ctx0" brushRef="#br0" timeOffset="39255.3159">12887 11387 646 0,'1'-1'356'15,"7"-3"-59"-15,5 2-91 16,15 0-77-16,5-1-38 15,14 3-50-15,3 2-19 0,4 3-8 16,1 0-25-16</inkml:trace>
  <inkml:trace contextRef="#ctx0" brushRef="#br0" timeOffset="39833.7628">13656 11287 546 0,'-1'-3'369'0,"0"-1"19"15,-3-2-177-15,-4-1-34 16,-8 1-25-16,-6 0-15 16,-9 5-47-16,1 5-24 15,-6 6-52-15,2 9-19 16,7 11-12-16,4 4 1 15,12 10 2-15,5 0 4 0,7-2 7 16,6-6 2 0,11-9 2-16,8-4 1 0,8-13 1 15,6-3-1-15,-1-6 3 16,-2-7-3-16,-9-7-2 16,-2-2 0-16,-11-5 0 15,-7-1 2-15,-10 0 5 16,-2 5-2-16,-6 8-7 15,-4 7-8-15,1 13-7 16,-1 1-5-16,2 11 2 16,4 3 2-16,3 2 4 15,3 4 4-15,3 3 4 16,5-5 3-16,2 2 5 16,2-7 3-16,-2-5 4 15,0 0 0-15,-5-8-44 16,1-2-145-16</inkml:trace>
  <inkml:trace contextRef="#ctx0" brushRef="#br0" timeOffset="40104.187">13773 10958 1160 0,'6'5'469'0,"14"11"-300"16,3 14-66-16,2 19-45 15,4 12-12-15,-1 16-2 16,-3 6 2-16,-5 4-5 16,-6-7-4-16,-14-13-11 15,-7-12-2-15,-8-17-4 16,-4-3-1-16,2-12-45 15,3-6 91-15</inkml:trace>
  <inkml:trace contextRef="#ctx0" brushRef="#br0" timeOffset="40564.0975">14434 11283 914 0,'4'0'371'0,"5"0"-217"16,12 0-37-16,17 0-39 15,8 0-19-15,6 0-36 0,1-2-7 16,-6 1 6-16,-7 1-68 16,-7 0-195-16</inkml:trace>
  <inkml:trace contextRef="#ctx0" brushRef="#br0" timeOffset="40742.8182">14468 11405 840 0,'0'0'372'16,"1"4"-156"-16,10-1-33 0,18 3-24 15,7-1-9-15,10-3-47 16,6 1-31-16,3-6-44 15,4 1 7-15,2-2-186 16</inkml:trace>
  <inkml:trace contextRef="#ctx0" brushRef="#br0" timeOffset="41164.7818">15201 11129 879 0,'-8'9'373'0,"0"6"-179"15,-8 18-122-15,2 9-2 16,1 15-10-16,-3 8-11 16,2-4-14-16,4-3-6 15,4-19-4-15,6-10 2 16,5-18 22-16,0-10 7 15,5-16 6-15,-1-9-3 16,6-10-22-16,1-10-8 16,1-11-7-16,1-5 1 15,0-8-3-15,-1 3-4 16,1 11-3-16,-3 7 8 0,-6 21 5 16,-1 10-1-16,-5 15-11 15,3 9-14-15,0 15-10 16,3 6 0-16,7 17 5 15,3 5 2-15,6 6 2 16,2 7 1-16,1-4 2 16,0-5 3-16,-3-10 16 15,-2-9-43-15,-5-18-107 16,-6-6-86-16</inkml:trace>
  <inkml:trace contextRef="#ctx0" brushRef="#br0" timeOffset="41342.0718">15165 11366 1096 0,'0'0'506'0,"-1"-1"-226"16,8 0-146-16,-7 0-41 16,17 0-55-16,57-2-13 15,-15 4-18-15,2 1-1 16,-2 1-47-16</inkml:trace>
  <inkml:trace contextRef="#ctx0" brushRef="#br0" timeOffset="41694.394">15905 11234 827 0,'-5'-5'403'0,"-10"-2"-124"16,-6 2-36-16,-9 5-69 15,-4 2-38-15,-1 7-75 0,5 6-28 16,3 3-25-16,8 9-3 16,8 2-1-16,10 2 2 15,15 3 1-15,4-4 0 16,11-3-1-16,3-8-1 16,8-3 19-16,6-2-68 15,7-8-233-15</inkml:trace>
  <inkml:trace contextRef="#ctx0" brushRef="#br0" timeOffset="41974.9504">16177 11381 840 0,'-5'-10'421'0,"-10"-14"-132"16,-3-2-52-16,3 3-93 15,-1 4-38-15,2 9-73 16,-1 7-25-16,-4 10-16 15,0 5-14-15,0 11 6 16,3 5 6-16,10 6 1 16,5 2 5-16,13-1 5 15,8-5 2-15,4-8 3 16,0-8 2-16,2-8 7 16,-2-6 4-16,-2-9 13 15,1-4 2-15,-7-12-5 16,-4-5 8-16,-8-3-106 15,-5 1-77-15</inkml:trace>
  <inkml:trace contextRef="#ctx0" brushRef="#br0" timeOffset="42370.7398">16500 11252 727 0,'-10'-7'408'0,"-9"-2"-59"15,0 1-121-15,4 7-124 16,2 3-38-16,3 6-59 16,3 5-7-16,3 6-2 15,7 3 0-15,8 7 7 16,6 2 7-16,8 6 10 16,-3 0 3-16,-5-6 18 15,-6-2 8-15,-11-13 34 16,-5-4 16-16,-7-2-9 0,-6-5-8 15,-4-3-27-15,0-2-57 16</inkml:trace>
  <inkml:trace contextRef="#ctx0" brushRef="#br0" timeOffset="42889.792">16991 10988 696 0,'-11'6'353'16,"-23"4"-89"-16,-4 5-64 0,0 15-94 15,0 4-23-15,12 19-49 16,7 10-16-16,16 17 6 15,4 3-3-15,10-5 1 16,4-9-1-16,9-18-6 16,3-9-4-16,15-15-173 15</inkml:trace>
  <inkml:trace contextRef="#ctx0" brushRef="#br0" timeOffset="43456.9663">17306 11283 719 0,'-9'-2'348'16,"-12"-3"-117"-16,-5-1-55 16,-12 3-62-16,1 1-17 0,1 3-36 15,4 6-16-15,9 10-33 16,3 5-10-16,13 11-7 15,7 7-1-15,8-1 4 16,7-1 4-16,6-7 7 16,3-5 2-16,12-12 5 15,0-1 2-15,0-12 2 16,-6-4-2-16,-9-10-3 16,-4-3-6-16,-12-5-9 15,-3-2-1-15,-10 8-4 16,-8-2 1-16,-1 10-4 15,-2 8-6-15,3 13-9 16,2 9-1-16,4 10 6 16,1 7 7-16,3 0 19 15,3 1 9-15,-2 2 9 16,2-4 18-16,1 0 7 0,1-2-3 16,4-11-1-16,1-3-15 15,4-11-42-15,1-4-68 16</inkml:trace>
  <inkml:trace contextRef="#ctx0" brushRef="#br0" timeOffset="43772.2796">17520 11039 1098 0,'6'12'413'0,"9"22"-320"16,4 11-22-16,-7 14-4 15,2 6-12-15,-8 6-6 16,-6-1-7-16,-7-9-18 15,-6-2-5-15,-4-15-6 16,1-7-1-16,1-6 1 16,1-6 0-16,8-8-45 15,-2-1-69-15</inkml:trace>
  <inkml:trace contextRef="#ctx0" brushRef="#br0" timeOffset="46149.5282">23344 14650 1204 0,'-46'-10'426'0,"-63"2"-349"0,-6 8-81 15,0 24-1-15,0 16-1 16,12 31 4-16,5 22 7 16,7 33 3-16,8 25 2 15,16 32-2-15,8 1-5 16,4 38-3-16,5 4 0 16,18-1 0-16,11 7-1 15,33-27 12-15,17-11 5 0,34-27 5 16,11-8-1-16,39-20-10 15,19-13-6-15,29-20-4 16,17-15-1-16,6-30-2 16,1-10-38-16,2-27-57 15,-7-16-29-15,-6-36-39 16,-4-24 34-16,-23-52 64 16,-12-26 38-16,-35-43 48 15,-26-30 14-15,-46-30 79 16,-28-18 28-16,-46-32 0 15,-26 0 21-15,-64 9 18 16,-22 16-33-16,-65 40 23 16,-14 19-12-16,-31 29-97 15,-29 16-10-15,-24 28-112 0</inkml:trace>
  <inkml:trace contextRef="#ctx0" brushRef="#br0" timeOffset="68978.2248">22618 14009 875 0,'0'8'328'0,"-5"15"-205"16,-5 10-47-16,-8 20 9 16,-4 4-12-16,-4 4-39 0,0 1-6 15,11-7-4-15,1-10 1 16,14-16 7-16,2-14 14 16,7-24 26-16,5-12 5 15,3-18 2-15,5-14-12 16,0-12-26-16,0 2-8 15,-4-5-5-15,1 8 15 0,-3 18-11 16,-2 10-1-16,-4 21-13 16,-2 13-22-16,-2 23-7 15,2 4-2-15,3 16 2 16,4 3 3-16,5 3 8 16,1 6 3-16,-1 3 3 15,-2-4 4-15,-8-3 25 16,4-3-57-16,-8-15-112 15,-4-2-85-15</inkml:trace>
  <inkml:trace contextRef="#ctx0" brushRef="#br0" timeOffset="69155.6088">22568 14307 1057 0,'8'6'455'0,"11"3"-260"16,-8-4-44 0,-1-1-74-16,35 15-26 0,7-2-53 0,0-4-80 15</inkml:trace>
  <inkml:trace contextRef="#ctx0" brushRef="#br0" timeOffset="69298.1338">22987 14441 1449 0,'-4'1'579'0,"-2"4"-400"15,5-1-70-15,4-4-52 16,4-1-57-16,8-7-160 16</inkml:trace>
  <inkml:trace contextRef="#ctx0" brushRef="#br0" timeOffset="69848.0411">23604 14075 574 0,'8'0'353'16,"4"0"25"-16,-6 0-69 15,-16 0-87-15,-8-3-33 0,-20-1-89 16,-11 0-31-16,-5-1-30 15,-1 1-13-15,8 0-20 16,11 1-3-16,13 6-9 16,6 2-6-16,13 4-11 15,5-2 0-15,17 1 2 16,5 4 4-16,11 0 7 16,5 3 9-16,-2 1 9 15,1 4 5-15,-16 1 10 16,-10 3-5-16,-26 6-2 15,-15 3 0-15,-16 8-2 16,0 1-2-16,5-1-2 16,5-4 0-16,14-10-2 15,6-7-1-15,14-10-3 16,12 1 3-16,5-9 5 16,15 4 3-16,10-3 4 15,2-3-3-15,9 1-2 16,-4 2 0-16,-3-3-82 15,0 3-102-15</inkml:trace>
  <inkml:trace contextRef="#ctx0" brushRef="#br0" timeOffset="70004.305">23748 14543 1176 0,'1'0'640'0,"3"0"-100"0,3 2-264 15,-7-2-43-15,0 0-86 16,0 0-50-16,0 0-51 15,0 0-19-15,0 0-6 16,2 0-39-16</inkml:trace>
  <inkml:trace contextRef="#ctx0" brushRef="#br0" timeOffset="73200.9843">17969 11341 892 0,'5'1'356'0,"5"0"-214"16,26 3-72-16,19-3 18 16,33-1-2-16,15 1-16 15,21-1-15-15,3 2-9 16,-1 2-26-16,-8-2-2 16,-20 0-1-16,-18-1 30 0,-31-1-116 15,-15 0-105-15</inkml:trace>
  <inkml:trace contextRef="#ctx0" brushRef="#br0" timeOffset="73470.2191">18009 11564 624 0,'-5'0'339'16,"1"-3"-80"-16,16 2-137 15,8-7-21-15,36 4-47 0,14 0 1 16,36 0 16-16,19 5 0 16,23-1 2-16,11 0-14 15,-12 0-23-15,-8-1-9 16,-42-1-59-16,-25 2-86 15</inkml:trace>
  <inkml:trace contextRef="#ctx0" brushRef="#br0" timeOffset="73996.0601">18115 10918 651 0,'-1'-1'336'0,"-1"-2"-93"16,0 10-100-16,0-7-84 0,0 19-17 15,-14 43 12-15,7-29-1 16,0-2-1-16,2-3-1 16,2-11-20-16,4-4 0 15,4-12 12-15,2-4 3 16,8-11 2-16,-2-6-3 15,4-12-14-15,2-1-6 16,1-8-10-16,-3 1-5 16,-5 12-14-16,-1 5-1 15,-2 17-9-15,0 10-1 0,1 10 6 16,3 5-2-16,2 7 6 16,4 2 4-16,4 1 3 15,1 1 0-15,-2-3 2 16,0-3 1-16,-7 1 1 15,-1-2 1-15,-2-2 2 16,-3-4-53-16</inkml:trace>
  <inkml:trace contextRef="#ctx0" brushRef="#br0" timeOffset="74169.3279">18099 11093 721 0,'9'-1'309'0,"17"-2"-122"16,3 1-87-16,11-4-48 0,5 2-4 15,1 6-36-15,-1 0-42 16</inkml:trace>
  <inkml:trace contextRef="#ctx0" brushRef="#br0" timeOffset="74330.5921">18552 11153 1078 0,'-1'-2'522'0,"-3"0"-197"16,1-1-112-16,3 3-117 16,0 0-42-16,0 0-108 15,0 0-54-15</inkml:trace>
  <inkml:trace contextRef="#ctx0" brushRef="#br0" timeOffset="74848.4384">18930 10868 540 0,'5'-3'311'16,"8"-2"-30"-16,-10 3-55 15,-7 2-80-15,-6 3-26 16,-15 4-53-16,-4 1-20 15,-9 0-20-15,-1-1-8 16,7-2-3-16,6-3-4 0,17-1-11 16,6 2-2-16,6-1-12 15,7 0 0-15,11 4 3 16,3 0 2-16,6-1 3 16,0 7 2-16,-3-1 2 15,-2 4 0-15,-7 5 3 16,-9-5 1-16,-17 2 2 15,-10-1-1-15,-13 1 1 16,-1-1 0-16,-1 2-1 16,1-2 0-16,12-1-1 15,4 0-2-15,11-7-1 16,5 0 1-16,9-3 18 16,7-1 8-16,12-4 1 15,3 1-1-15,5 1-17 16,-3 1-7-16,-4 2-57 0,-6-1-99 15</inkml:trace>
  <inkml:trace contextRef="#ctx0" brushRef="#br0" timeOffset="74975.6621">19023 11149 551 0,'0'-3'431'0,"3"-3"37"16,1 4-140-16,-4 1-50 15,0 0-109-15,0 1-49 0,0 0-30 16,0 0-99-1</inkml:trace>
  <inkml:trace contextRef="#ctx0" brushRef="#br0" timeOffset="75611.0424">19703 11139 655 0,'-1'2'369'0,"-3"13"-26"16,-4 5-183-16,-7 17-84 15,-2 9-12-15,-6 13-24 16,-4 4-2-16,8-1-7 16,-7-7-6-16,14-22 0 15,2-10 2-15,8-15 11 16,4-3 9-16,3-12 5 16,4-8-1-16,3-17-11 15,6-10-12-15,2-21-9 16,4-5-3-16,0-2-12 15,0 7-4-15,2 20-6 16,-3 9-4-16,-6 16 17 16,-3 8 1-16,-5 15-4 15,-2 7 1-15,1 15-12 16,4 5 2-16,3 13 5 16,2 6 2-16,5 8 0 15,3 4 0-15,-3-6 4 0,1-7 1 16,-4-14-21-16,-7-9-34 15,0-14-93-15,-5 1-92 16</inkml:trace>
  <inkml:trace contextRef="#ctx0" brushRef="#br0" timeOffset="75782.5457">19656 11379 659 0,'1'0'399'0,"13"0"50"16,9 1-235-16,23 0-70 16,10 0-21-16,5 0-46 15,-1 1-21-15</inkml:trace>
  <inkml:trace contextRef="#ctx0" brushRef="#br0" timeOffset="78096.2714">20457 11236 658 0,'-8'0'349'16,"-6"0"-31"-16,13 3-225 15,2 3-8-15,15 3 16 16,15 1-4-16,25-2-17 16,20-1-17-16,20 1-38 15,-2 0-4-15,-12 2-61 16,-13-2-78-16</inkml:trace>
  <inkml:trace contextRef="#ctx0" brushRef="#br0" timeOffset="78393.8398">20470 11383 629 0,'0'-2'314'0,"0"1"-134"16,3 0-30-16,-3 1-43 16,0 0-23-16,29 9-4 15,39 11-4-15,-12-13-30 16,8-4-15-16,7-3-14 15,2 1-3-15,-14-3-7 16,-5-2-29-16,-15 1-103 16,-6-3-85-16</inkml:trace>
  <inkml:trace contextRef="#ctx0" brushRef="#br0" timeOffset="78698.8636">20901 11189 718 0,'-1'-4'346'0,"6"0"-135"16,0 0-71-16,6 4-62 0,8 2-23 15,5 6-21-15,10 5-3 16,9 6-11-16,2 4-7 15,-4-1-2-15,-7-2 17 16,-16 2 12-16,-6-8 6 16,-11 4 10-16,-3-1-10 15,-11-2 4-15,-2 2-2 16,-9 0-7-16,-6 4-8 0,0-1-13 16,1-3-5-1,11-2-40-15,6-6-70 0</inkml:trace>
  <inkml:trace contextRef="#ctx0" brushRef="#br0" timeOffset="79318.4449">21901 11227 658 0,'5'-7'374'16,"5"-6"-48"-16,-4-2-70 16,-8 2-63-16,-5 2-28 15,-15 2-49-15,-2 3-23 0,-10 4-58 16,-1 4-22 0,-2 9-26-16,0 8-5 0,7 14-3 15,6 3 1-15,14 14 4 16,10-2 3-16,18 0 3 15,7 0 4-15,13-14 6 16,0-6 0-16,4-12 8 16,-7-8 2-16,-7-9 5 15,-1-9-4-15,-14-10-4 16,0-2-3-16,-11-4-6 16,-3 3-1-16,-6 3-11 15,-4 7-3-15,-4 7-7 16,0 6-5-16,0 17-5 15,3 3-1-15,4 15-1 16,-1 4 7-16,6 3 19 0,-1 3 10 16,3-4 13-16,1 3 5 15,-3-5 0-15,4 0-1 16,-1-4-1-16,-1-4 1 16,-1-4-3-16,-2-4 18 15,4-5-169-15</inkml:trace>
  <inkml:trace contextRef="#ctx0" brushRef="#br0" timeOffset="79608.0768">22163 11171 982 0,'10'-1'406'0,"18"0"-243"16,9 1-43-16,10 1-45 15,1 3-26-15,-3 0-28 16,-1-1-8-16,-5 1-79 15,-3 1-90-15</inkml:trace>
  <inkml:trace contextRef="#ctx0" brushRef="#br0" timeOffset="79814.0327">22240 11269 709 0,'-2'1'391'0,"1"1"-66"16,3 0-73-16,-2-2-64 16,8 0-33-16,22 5-49 15,41 3-34-15,-28-8-45 16,3 3-9-16,-1-2-84 16,2 2-95-16</inkml:trace>
  <inkml:trace contextRef="#ctx0" brushRef="#br0" timeOffset="80228.4166">23112 11054 837 0,'-10'-7'348'0,"-10"-8"-188"15,-4 0-99-15,-6 7-14 16,-4 4-25-16,3 9-17 16,0 6-16-16,3 4-9 15,3 13 6-15,2 2 14 16,6 13 15-16,5 6 10 15,10 1 0-15,3 2-9 16,17 0 29-16,5-4 6 16,21-10 8-16,9-10 4 0,11-16-22 15,4-10 2-15,-5-16 6 16,-9-12 20-16,-16-13 46 16,-12-6 13-16,-26-3 19 15,-11-1-16-15,-24 3-56 16,-7 6-25-16,-6 5-91 15,0 8-70-15</inkml:trace>
  <inkml:trace contextRef="#ctx0" brushRef="#br0" timeOffset="88652.4524">1777 12780 443 0,'3'9'281'0,"8"7"1"16,0 0-28-16,3-11-34 15,3-9-15-15,3-19-40 16,8-9-15-16,3-18-39 15,1-5-13-15,-2-11-8 16,-5-2-4-16,-7-3-22 16,-4 3-17-16,-9 8-25 15,-2 6-10-15,-2 20-7 16,-1 9-2-16,-3 17-16 16,0 8-11-16,-2 11-30 15,4 16-10-15,7 22-7 16,10 14 4-16,7 16 28 15,7 2 12-15,2-4 27 0,1-4 6 16,1-16-6-16,-5-5-27 16,-1-17-96-16,-6-10-24 15,-10-13-152-15</inkml:trace>
  <inkml:trace contextRef="#ctx0" brushRef="#br0" timeOffset="88833.3661">1952 12596 1093 0,'14'7'401'0,"22"6"-331"16,2-2-8-16,9 0-14 16,3-2-14-16,-3 0-92 15,-3 3-341-15</inkml:trace>
  <inkml:trace contextRef="#ctx0" brushRef="#br0" timeOffset="88990.1343">1755 12522 1267 0,'-7'-3'514'0,"-6"-3"-315"16,16 3-172-16,11 3-29 15,14 6 21-15,14 0-115 16</inkml:trace>
  <inkml:trace contextRef="#ctx0" brushRef="#br0" timeOffset="89322.3754">2454 12714 1009 0,'8'2'408'0,"11"3"-233"16,11 1-77-16,6-5-22 15,1 0-14-15,-1-5-22 16,-5-5-3-16,-8-2 0 16,-6-4 5-16,-11-4 2 15,-6 2-1-15,-16-3-9 16,-5 3-8-16,-12 0-12 15,-3 2-4-15,0 8 1 16,4 7-4-16,10 14-10 16,3 5-7-16,13 16-16 15,3 4-1-15,10 8 6 16,4 5 2-16,7 2 14 16,-3-2 5-16,-4-1 9 0,1-7-24 15,-4-9-206-15</inkml:trace>
  <inkml:trace contextRef="#ctx0" brushRef="#br0" timeOffset="89660.4619">3250 12627 1117 0,'-10'8'491'0,"-14"11"-248"16,-5-1-72-16,-3 2-79 16,-1-4-29-16,2-7-32 15,6-5-18-15,1-9-30 16,2-4-11-16,0-10-10 16,2-1 9-16,9 1 17 15,0 1 1-15,15 5-4 16,4 2 4-16,9 1 9 15,6 5 5-15,11 10 23 16,-1 8 5-16,6 12 8 16,-1 5 8-16,-5 4-7 15,-5-2-1-15,-7-2-7 0,-4-5 426 16</inkml:trace>
  <inkml:trace contextRef="#ctx0" brushRef="#br0" timeOffset="90471.5356">4950 12639 816 0,'9'10'365'16,"12"8"-179"-16,10 16-74 16,6 9-17-16,17 11-33 15,-3 4-9-15,4-5-10 16,-3-6-20-16,-11-14-254 15</inkml:trace>
  <inkml:trace contextRef="#ctx0" brushRef="#br0" timeOffset="90675.2975">5370 12649 1062 0,'-10'1'443'0,"-20"6"-259"15,-6 8-41-15,-10 11-52 16,-5 6-24-16,-6 14-36 16,-1 1-8-16,6 5-13 15,5-1 11-15,12-14-98 16,3-4-74-16</inkml:trace>
  <inkml:trace contextRef="#ctx0" brushRef="#br0" timeOffset="90997.9941">5670 12507 740 0,'-17'3'406'0,"-11"5"-95"15,-11 8-118-15,-3 8-46 16,6 11-64-16,0 4-23 16,12 12-58-16,6 2-9 15,18 6-12-15,7 0 0 16,19-3 12-16,8-8 5 15,8-17 14-15,7-2 6 16,2-14-34-16,1-7-64 16</inkml:trace>
  <inkml:trace contextRef="#ctx0" brushRef="#br0" timeOffset="91251.7307">5870 12555 1091 0,'1'-1'468'0,"2"-1"-260"16,5 7-66-16,0 9-84 15,-1 5-12-15,0 10-4 16,-7 4-4-16,-2 8-5 16,-3 4-2-16,-1 2-18 15,3 1-5-15,6-2-2 16,6-8 0-16,8-7 4 0,7-5 3 15,5-14 6-15,3-3 1 16,0-9-86 0,-5-4-69-16</inkml:trace>
  <inkml:trace contextRef="#ctx0" brushRef="#br0" timeOffset="91436.597">5791 12752 1085 0,'9'2'430'0,"16"2"-282"15,6 0-38-15,9 1-39 16,2-3-21-16,4 0-38 16,-2-2-71-16</inkml:trace>
  <inkml:trace contextRef="#ctx0" brushRef="#br0" timeOffset="91648.3989">6136 12526 824 0,'5'-4'395'0,"8"0"-158"16,7 4-20-16,9 9-57 15,9 13-45-15,4 15-48 0,-1 9 1 16,-12 13 1-16,-14 2-2 15,-17 5-1-15,-3 0-14 16,-8-8-18-16,3-9-15 16,-1-20-126-16,0-8-131 15</inkml:trace>
  <inkml:trace contextRef="#ctx0" brushRef="#br0" timeOffset="91904.4139">6700 12708 976 0,'1'-2'433'0,"8"-2"-186"16,12 3-79-16,19 2-70 15,4 0-20-15,7 3-48 16,-4 1-7-16,-7-2-7 16,-2 2 28-16,-9 0-92 15,-5 1-64-15</inkml:trace>
  <inkml:trace contextRef="#ctx0" brushRef="#br0" timeOffset="92084.2393">6745 12856 1038 0,'18'1'489'0,"13"1"-226"0,18 3-72 16,1-1-38 0,1 6-69-16,-4-2-25 0,-9 2-29 15,3-1 429-15</inkml:trace>
  <inkml:trace contextRef="#ctx0" brushRef="#br0" timeOffset="92739.9681">7644 12404 897 0,'-15'19'426'0,"-8"16"-180"0,-7 18-117 16,0 7-18-16,0 6-61 16,2-3-16-16,11-2-15 15,4-4 0-15,7-16 3 16,2-9 3-16,4-19 9 16,0-13 6-16,2-17 1 15,7-12-4-15,5-16-14 16,2-7-10-16,6-8-10 15,-1-2 2-15,1 3-2 16,0 5-1-16,-4 8 23 16,-2 7 13-16,-9 20 10 15,0 6-5-15,-1 24-29 16,3 12-19-16,10 11-14 0,1 15 5 16,12 4 7-16,1 1 4 15,7 1 5-15,-7-1 5 16,-5-6 9-16,-3-3-16 15,-12-15-82-15,2-7-59 16,-10-12-195-16</inkml:trace>
  <inkml:trace contextRef="#ctx0" brushRef="#br0" timeOffset="92910.1967">7501 12627 1207 0,'0'2'488'0,"3"-2"-290"15,8 3-45-15,14-1-67 16,11 2-15-16,21 3-43 16,11-3-10-16,4 1-88 15,-2 1 33-15</inkml:trace>
  <inkml:trace contextRef="#ctx0" brushRef="#br0" timeOffset="93184.4194">8349 12603 911 0,'-10'-6'461'0,"-18"-2"-132"0,-2 4-77 16,-7 4-98-16,-2 8-44 15,2 7-69-15,6 2-19 16,14 11-17-16,8 2-3 16,15 4 1-16,4 2 1 15,14-1 1-15,6-4 1 16,10-6 7-16,2-3-8 0,1-9-126 16,-3-6-41-16</inkml:trace>
  <inkml:trace contextRef="#ctx0" brushRef="#br0" timeOffset="93469.8783">8687 12697 973 0,'-7'-11'448'0,"-11"-8"-190"15,-5 0-32-15,-5 5-64 16,-2 5-34-16,-2 10-59 15,1 6-28-15,0 8-37 0,5 6-10 16,10 4-9-16,3 3-5 16,17 5 3-16,7 0 4 15,15-5 10-15,5-1 7 16,9-13 10-16,3-6 5 16,-2-14 8-16,0-5 3 15,-9-10 3-15,-7-7 8 16,-8-1-71-16,-5-1-59 15</inkml:trace>
  <inkml:trace contextRef="#ctx0" brushRef="#br0" timeOffset="93836.1158">9123 12655 581 0,'-6'-8'356'0,"-11"-9"-16"15,-4 5-57-15,-4 5-102 16,-1 5-47-16,6 8-80 15,2 2-36-15,9 4-30 0,5 7-7 16,10 0-6-16,9 7 4 16,10 3 8-16,7 1 4 15,-3-3 37-15,-5 2-1 16,-15-5 72-16,-10 1 30 16,-17-7-3-16,-10-6 8 15,-8-8-42-15,-2-8-61 16,7-14-492-16</inkml:trace>
  <inkml:trace contextRef="#ctx0" brushRef="#br0" timeOffset="94292.9488">9681 12150 878 0,'-32'8'426'0,"-22"4"-141"0,-5 22-169 16,5 10-38-16,15 28-49 15,10 9-20-15,19 12-4 16,11 2 11-16,21-6 15 16,9-6 4-16,14-8 7 15,2-10 0-15,0-20-19 16,4-10-64-16</inkml:trace>
  <inkml:trace contextRef="#ctx0" brushRef="#br0" timeOffset="94876.6462">10031 12366 750 0,'9'0'368'16,"3"1"-119"-16,-7 2-40 16,-16 3-68-16,-6 0-27 0,-11 3-46 15,-4-2-22-15,-5-7-24 16,3 0-1-16,3-6-8 15,2 2-6-15,7 4-6 16,3 0-4-16,6 8-7 16,0 0-1-16,1 6 0 15,3 1 1-15,1 4 4 16,0-4 3-16,6-3 1 16,-2-2 2-16,4-5 2 15,4-1 2-15,6-1 3 16,4-3-2-16,8-3-5 15,4 1-5-15,3 7-7 16,3 4-3-16,4 2 8 16,2 7 6-16,-1 2 4 15,-6 1 6-15,-9 4 0 16,-8 1 1-16,-14-3 4 16,-9 2 2-16,-18-1 0 0,-6-2 1 15,-11-5 4 1,2-5 0-16,6-8 2 0,3-4-3 15,10-6-56-15,1-3-38 16,13-2-144-16,8 1-151 16</inkml:trace>
  <inkml:trace contextRef="#ctx0" brushRef="#br0" timeOffset="95138.136">10232 12366 1080 0,'0'-1'523'16,"0"-3"-218"-16,4 12-158 15,-3 4-57-15,-4 13-52 16,1 7-2-16,-8 10-11 16,5 6-5-16,-4 1-9 15,0-1-3-15,7-3-1 16,1-2-1-16,9-6 3 15,5-4 0-15,3-10 2 16,5-4 11-16,1-11-66 16,3-6-64-16</inkml:trace>
  <inkml:trace contextRef="#ctx0" brushRef="#br0" timeOffset="95316.6228">10129 12600 806 0,'0'0'401'0,"2"0"-126"15,14 1-128-15,9 0-37 0,15 1-47 16,1-1-22-16,5 3-10 16,-2 2-77-16</inkml:trace>
  <inkml:trace contextRef="#ctx0" brushRef="#br0" timeOffset="95540.1163">10510 12258 1098 0,'6'-1'481'0,"14"4"-262"15,5 7-45-15,8 27-93 16,6 12-19-16,-1 23-10 15,-1 7-2-15,-14 1-4 16,-9-2 2-16,-19 1-11 16,-12-3-1-16,-12-8-1 15,-4-7-3-15,-1-19 25 0,2-11-55 16,8-16-562-16</inkml:trace>
  <inkml:trace contextRef="#ctx0" brushRef="#br0" timeOffset="96066.9519">11079 12601 977 0,'10'0'383'0,"18"1"-249"16,15 2-31-16,16 3-36 15,8-1-12-15,0 1-29 16,-6-1 5-16,-8-3-150 16,-9 0-180-16</inkml:trace>
  <inkml:trace contextRef="#ctx0" brushRef="#br0" timeOffset="96277.2447">11142 12707 760 0,'9'1'392'0,"20"0"-65"15,5 2-78-15,18-1-58 0,5 0-39 16,-1 3-81-16,2-2-26 16,-7 3-51-16,-4-3 337 15</inkml:trace>
  <inkml:trace contextRef="#ctx0" brushRef="#br0" timeOffset="97990.1571">12131 12548 742 0,'-17'1'412'0,"-13"0"-79"0,-5 7-180 15,2 6-49-15,4 8-72 16,6 8-23-16,10 9-20 15,6 3-4-15,14 0 7 16,8-4 5-16,21-11 9 16,9-10 11-16,11-19 40 15,3-11 29-15,-7-15 52 16,-11-5 10-16,-18-6 3 16,-13 1-7-16,-24 3-53 15,-8 4-18-15,-13 9-48 16,-4 5-25-16,-4 8-6 15,4-2 27-15,6 8-122 16,7 2-68-16</inkml:trace>
  <inkml:trace contextRef="#ctx0" brushRef="#br0" timeOffset="98187.1145">12374 12875 1463 0,'-1'-4'546'0,"1"-6"-436"16,0 3-38-16</inkml:trace>
  <inkml:trace contextRef="#ctx0" brushRef="#br0" timeOffset="98595.8667">12729 12620 1072 0,'-11'-5'493'0,"-14"-3"-232"0,-2 4-72 16,-3 5-114-16,4 6-43 15,6 12-51-15,4 4-11 16,7 9-1-16,11 3 3 15,15 1 15-15,6-3 5 16,14-8 8-16,5-6 2 16,10-19 6-16,4-5 3 0,-3-16 12 15,-11-6 4 1,-17-7 51-16,-15-4 31 0,-24 1 21 16,-9 5 1-16,-15 7-54 15,-1 6-35-15,7 10-50 16,2 2-84-16,15 8-173 15</inkml:trace>
  <inkml:trace contextRef="#ctx0" brushRef="#br0" timeOffset="99180.0421">13258 12521 703 0,'4'0'398'0,"2"-8"-68"0,-3 2-81 16,-3 2-115-16,-2-4-39 15,-5 3-56-15,0 2-18 0,-12 0-16 16,0 3-4-16,-4 3-2 16,-5-1-1-16,6 6-2 15,0 0 1-15,5-1 1 16,2-1 0-16,3 1-1 16,3 0-3-16,1 1-5 15,0 2 3-15,3 2 8 16,0 3 2-16,2 1 6 15,3 1-1-15,2-3-5 16,6-4 3-16,4-3 6 16,4-3 2-16,9-9 1 15,2-3-4-15,6 0-8 16,2 0-4-16,1 8-7 16,0 3 0-16,2 11-1 15,-4 3 3-15,-7 8 5 16,-7-1 2-16,-16 4 29 15,-6-4 12-15,-12-4 20 0,-6 2 8 16,-13-7-9-16,-5-3-5 16,-8-11-13-16,3-3-7 15,1-9-17-15,6 0-18 16,10 2-73-16,5-3-51 16,17 4-417-16</inkml:trace>
  <inkml:trace contextRef="#ctx0" brushRef="#br0" timeOffset="99542.0174">13852 12611 858 0,'-13'-9'514'16,"-7"-7"-69"-16,-9 5-217 15,0-1-62-15,4 8-103 16,-4 4-31-16,10 10-38 0,-1 6-12 15,-1 6-5-15,12 8-2 16,6-2 8-16,1 1 5 16,16 0 8-16,0-4 5 15,6-6 6-15,13-2 15 16,9-6-124-16</inkml:trace>
  <inkml:trace contextRef="#ctx0" brushRef="#br0" timeOffset="99819.4471">14107 12672 1069 0,'-7'-7'494'0,"-8"-8"-227"16,-4 0-77-16,-6 2-104 16,0 3-39-16,-2 9-46 15,-2 5-13-15,6 15-9 16,3 1 2-16,5 6 8 15,8 2 2-15,9-3 1 16,11-2 3-16,14-6 9 16,9-5 7-16,3-9 8 15,2-2 3-15,-13-8 10 16,-8-2 4-16,-10-4 4 16,-3-1-1-16,-11 1 8 15,-1 2-42-15</inkml:trace>
  <inkml:trace contextRef="#ctx0" brushRef="#br0" timeOffset="100251.2037">14528 12616 877 0,'-11'-2'451'0,"-14"-8"-135"16,-3 5-88-16,3 3-122 16,1-1-47-16,9 8-60 15,3 3-14-15,12 5-11 16,4 4-1-16,13 2 7 16,7 5 5-16,6 2 11 0,0 3 3 15,-10-2 26-15,-10-3 20 16,-16-3 52-16,-9-6 13 15,-18-8-8-15,-5-5-13 16,-3-11-62-16,5-7-34 16</inkml:trace>
  <inkml:trace contextRef="#ctx0" brushRef="#br0" timeOffset="100721.0195">15029 12112 947 0,'-22'6'403'0,"-15"0"-204"16,-2 24-105-16,1 12-25 15,10 30-35-15,8 15-25 16,15 16-10-16,6 0-1 0,11-10 5 16,2-8 3-1,10-12 7-15,6-10 2 0,9-18 10 16,9-11 17-16,5-24 107 15</inkml:trace>
  <inkml:trace contextRef="#ctx0" brushRef="#br0" timeOffset="101315.0374">15578 12358 907 0,'0'-3'433'16,"-2"0"-170"-16,-3-1-58 16,4 3-94-16,0 1-34 0,-15-1-45 15,-39 0-11-15,21-3-10 16,-3 3-3-16,-3 0-6 16,3 1-3-16,4 1-7 15,2 5-4-15,7 4-1 16,2 5-1-16,3 5 2 15,4-3 2-15,6 6 3 16,0-5 2-16,7 0 1 16,2 1 1-16,1-8 1 15,6 2 2-15,0-10 6 16,2-3 1-16,5-2 3 16,4-4-3-16,10 4-7 15,7 2 2-15,8 3 3 16,6 10 2-16,3 4 3 15,-5 5-3-15,-9 6-2 16,-9-2 0-16,-16 1 2 16,-10-4 5-16,-11-3 8 0,-9-2 2 15,-14-4 5-15,-7-3 0 16,-5-7-3-16,-2-5-12 16,10-7-81-16,9-5-92 15</inkml:trace>
  <inkml:trace contextRef="#ctx0" brushRef="#br0" timeOffset="101590.9798">15787 12293 1173 0,'4'1'494'15,"3"4"-269"-15,-1 13-119 16,-2 10-28-16,-5 12-19 16,-3 5-9-16,-4 8-23 15,-2-4-4-15,5-1-10 16,3-2-1-16,7-11 1 16,8-4 0-16,6-9 0 15,6-4 8-15,2-7-64 16,3-6-48-16,-2-5-455 15</inkml:trace>
  <inkml:trace contextRef="#ctx0" brushRef="#br0" timeOffset="101785.7812">15685 12582 896 0,'2'0'423'0,"11"-1"-145"15,6 0-112-15,17 1-79 16,6 0-21-16,8 2-36 16,-2 0-8-16,-4-1 3 15,-2 1-58-15</inkml:trace>
  <inkml:trace contextRef="#ctx0" brushRef="#br0" timeOffset="102032.1023">16102 12207 931 0,'7'-5'489'16,"5"-3"-148"-16,3 14-172 16,1 11-53-16,7 20-76 15,5 11-16-15,5 24-14 16,-3 3-2-16,-4 3 2 0,-8-3 2 15,-13-9 4-15,-7-2 0 16,-11-4-3-16,-4 0-1 16,1-13 4-16,1-6 6 15,5-19-67-15,0-8-65 16</inkml:trace>
  <inkml:trace contextRef="#ctx0" brushRef="#br0" timeOffset="102260.1678">16704 12839 1193 0,'0'-1'561'0,"1"1"-219"16,1 1-134-16</inkml:trace>
  <inkml:trace contextRef="#ctx0" brushRef="#br0" timeOffset="111953.7863">1829 13607 865 0,'-1'5'399'0,"-4"16"-134"0,3 12-129 15,-1 28-81-15,0 12-10 16,3 16-33-16,0-5-2 16,-2-17 13-16,0-6-34 15,2-24-133-15</inkml:trace>
  <inkml:trace contextRef="#ctx0" brushRef="#br0" timeOffset="112214.988">1782 13643 684 0,'4'-5'383'0,"7"-5"2"15,7 0-261-15,18 2-86 16,5-2-8-16,17 1-24 15,-2 2-3-15,-4 5-1 16,-7 3 0-16,-17 9-4 16,-9 3-1-16,-10 11 19 15,-7 6 16-15,-6 11 23 16,3 8 6-16,-5 12-15 16,2 4-14-16,0 4-17 15,-4-5-3-15,4-16 0 16,4-8 15-16,5-16-190 15</inkml:trace>
  <inkml:trace contextRef="#ctx0" brushRef="#br0" timeOffset="112539.5706">2661 13915 1028 0,'-3'17'466'0,"-10"25"-199"16,-2 2-65-16,-8-2-87 16,-5 0-29-16,2-10-48 15,-3-9-7-15,-2-16-18 16,3-7-11-16,-2-16-17 16,6-2-11-16,8-4-7 15,5 2-2-15,18 4-7 16,6 2 0-16,12 7 10 15,4 4 14-15,4 7 18 16,-2 6 5-16,-3 6 7 16,-2 3-4-16,-3 2-1 15,1 1-1-15,-2 0 0 16,0-6-107-16</inkml:trace>
  <inkml:trace contextRef="#ctx0" brushRef="#br0" timeOffset="112837.574">2892 14180 1027 0,'9'5'461'15,"13"2"-218"-15,6 1-75 16,4-7-68-16,0-1-31 16,-3-7-21-16,-6-8-2 15,-7-4 5-15,-1-7 2 0,-13-2-5 16,-3 3-6-1,-11-1-13-15,-7 3-6 0,-5 5-17 16,-1 7-13-16,1 15-28 16,4 10-7-16,8 20 2 15,2 6 10-15,9 11 19 16,2 2 7-16,1 1 3 16,7 0 0-16,4-9 1 15,0-1-9-15,7-11-154 16,-5-6-9-16</inkml:trace>
  <inkml:trace contextRef="#ctx0" brushRef="#br0" timeOffset="113137.536">3537 14018 948 0,'3'4'519'0,"1"6"-100"15,-5 6-183-15,-6 1-25 16,-9 4-62-16,-2-1-43 16,-9-3-34-16,-3-5-25 15,-4-6-22-15,-3-6-13 16,4-8-28-16,5-2-15 16,10-1-26-16,9 1 0 15,12-2 1-15,9 2 6 16,13 4 5-16,6 3 4 15,10 12 20-15,-2 8 5 16,-6 9 15-16,-4 6 2 0,-14 1 4 16,-1 4 85-16</inkml:trace>
  <inkml:trace contextRef="#ctx0" brushRef="#br0" timeOffset="113646.1421">3633 14055 1283 0,'9'9'454'0,"24"19"-393"15,-6 6-16-15,23 20-7 16,-1 7 6-16,-15 9 16 16,2-4 1-16,-34 1 3 15,-10-8-13-15,-16-13-25 16,-10-8-3-16,3-17-27 16,-2-9-24-16,-1-25-37 15,8-11-21-15,1-25 6 16,9-18 21-16,16-8 40 15,6-5 18-15,21-1 17 16,6 12 4-16,13 18-10 16,2 11-2-16,-4 19-7 15,-3 11 3-15</inkml:trace>
  <inkml:trace contextRef="#ctx0" brushRef="#br0" timeOffset="114055.0855">4052 14038 921 0,'-3'10'400'16,"-7"13"-195"-16,-2 6-79 0,8 4-57 16,1 0-17-16,7-5-20 15,13-4-6-15,6-13-1 16,1-9 3-16,4-12 8 15,-5-9 1-15,-3-4 2 16,-4-2-2-16,-6-1-9 16,-3 2-5-16,-6 2-7 15,-1 6-3-15,-1 8-8 16,-3 5-10-16,1 8-15 16,1 3-5-16,3 9 3 15,4 1 8-15,7-1 14 16,3 1 4-16,8-6 19 15,2-2 24-15,0-9 56 16,4-1 21-16,-8-6-2 16,-4 0-15-16,-9 0-49 15,-5-1-22-15,-4 1 2 16,-1-3-48-16,-4 6-166 16,-1 1-58-16</inkml:trace>
  <inkml:trace contextRef="#ctx0" brushRef="#br0" timeOffset="114369.0741">4373 13983 1130 0,'7'7'527'0,"6"7"-233"15,2 9-151-15,4 6-33 0,6 11-65 16,1 4-15-16,3 7-16 16,-3 4-4-16,-6 4-1 15,-10 0-2-15,-11-3-4 16,-7-4-2-16,-13-7 28 15,-2-1-53-15,-8-13-40 16,1-7-20-16,3-18-34 16,1-12 53-16,11-23 38 15,8-8 38-15,15-21 22 16,14-9 24-16,9-9 48 16,4-3 0-16,11 16 14 15,-3 6-16-15,3 17-40 16,-3 10-17-16,-16 13-29 15,-5 3-8-15,-8 7-37 16,-1 3-58-16,-4 1-314 0</inkml:trace>
  <inkml:trace contextRef="#ctx0" brushRef="#br0" timeOffset="114534.6706">4840 14049 1116 0,'0'8'529'0,"0"6"-222"16,2 7-156-16,2 2-40 16,-1 3-65-16,1 2-17 0,-2-3-102 15,-2-5-412-15</inkml:trace>
  <inkml:trace contextRef="#ctx0" brushRef="#br0" timeOffset="114653.6864">4856 13685 1515 0,'0'-2'556'0,"-3"0"-390"15,3 10 344-15</inkml:trace>
  <inkml:trace contextRef="#ctx0" brushRef="#br0" timeOffset="115188.2252">5050 13853 522 0,'17'-12'322'15,"9"-11"-41"-15,9-9-68 16,2-4 5-16,-7-3-61 16,-4 4-27-16,-13-1-35 15,-3 3-10-15,-10 6-24 16,-3 2-14-16,-8 13-22 16,2 5-8-16,-5 8-21 15,0 9-9-15,6 15-19 16,-3 6-1-16,13 25 7 15,7 15 3-15,7 29 13 16,6 6 4-16,1 1 6 0,-4-7 1 16,-7-22 5-16,-5-9 4 15,-13-22 7-15,-8-9 5 16,-4-19 7-16,-1-10-33 16,0-20-231-16,3-7-272 15</inkml:trace>
  <inkml:trace contextRef="#ctx0" brushRef="#br0" timeOffset="115474.4549">5645 14080 1039 0,'-4'-8'449'0,"-8"-6"-235"16,-1 5-36-16,-5 1-60 15,-4 3-25-15,0 4-54 16,-3 1-19-16,6 10-28 16,3 5-15-16,5 8-2 15,8 3 7-15,8-1 9 16,4 2 6-16,8-10 8 16,4-3 1-16,5-10 3 15,1-2 3-15,-2-8 6 16,-5-2 3-16,-9-6-17 0,-3-2-56 15</inkml:trace>
  <inkml:trace contextRef="#ctx0" brushRef="#br0" timeOffset="115723.7785">5800 13975 1001 0,'2'0'467'0,"-1"7"-134"0,4 10-233 15,1 7-44-15,3 9-13 16,3 3-13-16,0-2-14 16,0-4-2-16,1-7 3 15,1-7 8-15,0-13 52 16,4-6 28-16,-6-13 24 16,4-2 4-16,-4-8-45 15,-1 6-30-15,0 3-14 16,-5-1-57-16,3 5 356 15</inkml:trace>
  <inkml:trace contextRef="#ctx0" brushRef="#br0" timeOffset="116058.0303">6222 14007 729 0,'10'0'416'0,"3"-5"-36"16,14 7-258-16,3-2-27 15,0-4-59-15,1 4-15 16,-10-5-6-16,-10 4 1 16,-3-1-2-16,-6 2-1 15,-6 5-2-15,-3 0-3 16,-10 6-2-16,-4-1-1 0,-4 5-4 15,3 3 0-15,6 3 3 16,5-2 5-16,11 6 10 16,4 1 0-16,10-2-2 15,5 5-5-15,7-8-7 16,5 1-2-16,2-9-66 16,-1-5-81-16</inkml:trace>
  <inkml:trace contextRef="#ctx0" brushRef="#br0" timeOffset="116343.2872">6852 14066 941 0,'-4'7'432'0,"-3"8"-211"16,1 2-33-16,-12 5-70 16,-1 2-33-16,-9 4-27 0,-5-5-13 15,0-6-13-15,1-6-2 16,2-11 5-16,6-5-2 15,3-13-9-15,4-3-4 16,8-3-20-16,4 1-9 16,14 4-13-16,10 2-2 15,8 8 20-15,3 2 7 16,4 9 18-16,-1 7 6 16,1 12-3-16,-6 2 5 15,-9 8 4-15,-8 3 0 0,-11-2-6 16,-5 3 5-16</inkml:trace>
  <inkml:trace contextRef="#ctx0" brushRef="#br0" timeOffset="116722.9187">7035 14029 1064 0,'14'13'422'16,"21"18"-287"-16,-2 0-1 15,-4 6 27-15,-10-1-6 0,-19 0-1 16,-7-4 0-16,-16-11-54 16,-1-5-17-16,1-17-41 15,1-11-56-15,10-11-201 16,1-6-213-16</inkml:trace>
  <inkml:trace contextRef="#ctx0" brushRef="#br0" timeOffset="116932.7421">7676 13947 1325 0,'4'2'562'0,"0"-2"-327"15,2 0-105-15,-6 0-87 16,0 0-21-16,0 0-90 0,5 1-47 16</inkml:trace>
  <inkml:trace contextRef="#ctx0" brushRef="#br0" timeOffset="117083.5382">7697 14184 1560 0,'-1'0'781'16,"-3"0"-239"-16,3 0-313 16,1-1-75-16,0-1-95 15,0 1-24-15,0 0-868 16</inkml:trace>
  <inkml:trace contextRef="#ctx0" brushRef="#br0" timeOffset="118113.9277">1753 15297 498 0,'11'-26'339'0,"7"-23"51"16,9 7-159-16,2 8-25 15,1 18-55-15,0 15-46 0,-6 24-46 16,-5 9-1-16,-15 20 7 16,-1 8 1-16,-9 4-15 15,-1-1-14-15,7-10-20 16,3-9-5-16,11-15-1 16,5-9-1-16,4-9 2 15,4-11 0-15,0-12-2 16,2-5-1-16,-6-16-3 15,-1-5 0-15,-4-9 0 16,1-3 1-16,-1-2-1 16,-5 5 0-16,-2 9-1 15,-6 8 1-15,-6 17-1 16,-4 9 1-16,-4 16 2 16,0 11-1-16,0 10 3 15,4 9 1-15,1 4-3 16,4 0-2-16,7 0-3 15,1-5 0-15,5-9-38 16,1-2-113-16</inkml:trace>
  <inkml:trace contextRef="#ctx0" brushRef="#br0" timeOffset="118399.0727">2684 15035 683 0,'-10'0'432'0,"-17"5"36"16,1 5-227-16,-2 15-117 16,0 5-33-16,3 17-59 15,8 8-13-15,5 10-14 16,7 5-3-16,16 2-1 15,2-4 0-15,13-17 2 16,4-5 1-16,0-21-4 16,6-8-4-16,2-7-72 15,-1-13-83-15</inkml:trace>
  <inkml:trace contextRef="#ctx0" brushRef="#br0" timeOffset="118651.2091">2942 15050 1159 0,'0'0'490'0,"2"2"-270"15,1 7-124-15,3 7-32 16,1 11-28-16,1 4 1 16,-5 10 13-16,-3 10 0 15,-7 11-3-15,0 4-11 16,3-3-22-16,4-6-5 15,7-16-2-15,8-7 0 0,9-11 0 16,1-6 0-16,4-10-4 16,-2-6 19-16,-2-6-121 15,-2-4-72-15</inkml:trace>
  <inkml:trace contextRef="#ctx0" brushRef="#br0" timeOffset="118823.3847">2844 15370 793 0,'-1'-2'474'15,"1"-2"-30"-15,12 0-289 16,10 0-44-16,18 0-74 16,4-1-14-16,2 4-15 0,1 0 6 15</inkml:trace>
  <inkml:trace contextRef="#ctx0" brushRef="#br0" timeOffset="119063.5024">3194 15099 1178 0,'0'-8'536'0,"0"-3"-243"16,6 4-101-16,10 14-98 15,6 8-42-15,11 14-45 16,5 10-3-16,-2 14 3 16,-5 3 2-16,-20 6 4 15,-7 2-1-15,-16-8-1 16,-4-3-1-16,4-18-37 16,-1-10-33-16</inkml:trace>
  <inkml:trace contextRef="#ctx0" brushRef="#br0" timeOffset="119332.1502">3770 15267 1127 0,'0'2'514'16,"7"1"-196"-16,6 2-147 15,14-3-70-15,9 1-31 0,7 1-42 16,-2-2-10-16,-8-1-2 16,-2 2-17-16,-7-5-167 15,0-1-167-15</inkml:trace>
  <inkml:trace contextRef="#ctx0" brushRef="#br0" timeOffset="119531.9085">3776 15482 1068 0,'3'3'480'0,"10"4"-199"15,7-1-89-15,18-1-42 16,4-2-34-16,6 1-50 16,-2-3-20-16,-9-1-19 15,-5-5-1-15,-11-1 323 0</inkml:trace>
  <inkml:trace contextRef="#ctx0" brushRef="#br0" timeOffset="121908.3852">4576 15368 964 0,'2'0'417'0,"5"1"-205"16,7 5-78-16,26 6-71 16,12 3-8-16,31-4-23 15,5-2-6-15,2-7-70 16</inkml:trace>
  <inkml:trace contextRef="#ctx0" brushRef="#br0" timeOffset="122353.108">5471 15193 1141 0,'-16'-6'532'0,"-13"-6"-243"0,-1 12-158 16,0 6-46-16,4 16-82 15,5 8-18-15,8 17-4 16,9 6 4-16,16 12 10 15,8-4 2-15,12-15 2 16,8-9-1-16,5-21-3 16,1-10-1-16,1-13 7 15,-5-10 9-15,-10-17 16 16,-5-7 8-16,-19-14 27 16,-8 0 15-16,-17 0 9 15,-10 5-5-15,-6 13-30 16,0 7-21-16,-1 13-1 15,6 9-74-15,12 14-137 16</inkml:trace>
  <inkml:trace contextRef="#ctx0" brushRef="#br0" timeOffset="122532.221">5822 15543 1130 0,'0'2'510'0,"-1"-1"-215"0,0-3-202 15,1 1-45-15</inkml:trace>
  <inkml:trace contextRef="#ctx0" brushRef="#br0" timeOffset="123098.0433">6267 15326 650 0,'-9'-8'341'16,"-15"-10"-70"-16,4-3-51 15,1-7-48-15,3-4-13 16,6-3-46-16,7 1-25 0,11 6-56 16,6 9-11-16,15 5-16 15,4 11-2-15,12 13-6 16,1 8-1-16,-9 17 10 16,-6 4 6-16,-22 7 12 15,-13 2 5-15,-19 4 0 16,-12 1-3-16,-12-2-8 15,-4-8-2-15,-2-16 3 16,3-5 6-16,9-18-18 16,10-7-8-16,11-12-23 15,12-2-19-15,15-6 1 16,10 1-1-16,17 5 0 16,6 3 8-16,9 18 9 15,-1 9 6-15,-5 13 12 16,-3 4 6-16,-8-3-10 15,-9-1-84-15</inkml:trace>
  <inkml:trace contextRef="#ctx0" brushRef="#br0" timeOffset="123607.2369">6862 15159 919 0,'-1'-2'416'0,"0"-4"-193"16,-5 0-73-16,-1 5-78 16,-5-1-30-16,-13 3-34 15,-3 4-1-15,-9-2-1 16,-1 4-1-16,5-2-3 15,3-1-2-15,6 2-1 16,6 0-2-16,3 2-6 16,4 2 4-16,3 3 8 15,5 1 4-15,-1 3 13 16,3 1 2-16,1 1 0 16,0-1-2-16,2-2-3 15,2-3-3-15,5-5 3 0,2-3 3 16,9-10 1-1,6-3-3-15,11-3-9 0,6 1-7 16,5 8-3-16,-5 2-1 16,-3 14 2-16,-9 3 2 15,-14 9 11-15,-3 3 6 16,-15 3 25-16,-5-5 9 16,-9-3 8-16,-9 1 2 15,-7-11-12-15,-11-4-5 16,-3-8-10-16,1-6-10 0,6-11-102 15,8 1-48-15</inkml:trace>
  <inkml:trace contextRef="#ctx0" brushRef="#br0" timeOffset="124971.2337">7519 15212 768 0,'-12'-5'417'0,"-11"-4"-92"16,-7 0-67-16,-6 7-98 16,2 2-46-16,2 4-65 15,1 7-24-15,10 0-30 16,7 3-14-16,13 2-6 15,11 4 3-15,17 6 11 16,7 2 8-16,6 2 4 16,-2 3 1-16,-9-3 5 15,-5 2 4-15,-15-3 13 16,-9-4 8-16,-19-7 9 16,-7-5 4-16,-6-11-2 0,1-2-5 15,6-7-55-15,3-1-52 16,7-9-166-16,8-2-205 15</inkml:trace>
  <inkml:trace contextRef="#ctx0" brushRef="#br0" timeOffset="125147.5986">7653 15248 1038 0,'5'0'496'15,"4"2"-198"-15,-3 11-150 16,-2 6-41-16,1 14-52 15,1 4-10-15,-1 9-25 16,-1-2-5-16,-3-9-1 16,-2-6-38-16,-4-10-133 15</inkml:trace>
  <inkml:trace contextRef="#ctx0" brushRef="#br0" timeOffset="125290.7846">7668 15097 1318 0,'0'-4'559'0,"0"-7"-319"0,0 3-107 15,0 5-105-15,5 0-35 16,3 5-180-16</inkml:trace>
  <inkml:trace contextRef="#ctx0" brushRef="#br0" timeOffset="125555.5044">7838 15289 841 0,'5'23'413'16,"6"30"-146"-16,1 3-66 0,3-7-92 15,-15-8-28-15,1-17-30 16,-2-9-12-16,-1-10 20 16,9-4 12-16,-4-17 2 15,8-6-3-15,4-18-32 16,1-5-17-16,10 3-16 15,2-1 4-15,2 17 13 16,0 8 4-16,-6 16 13 16,-5 9-1-16,-5 17-4 15,-2 6-1-15,-8 16-5 16,-2 4-7-16,-7-2 7 16,-2-4 204-16</inkml:trace>
  <inkml:trace contextRef="#ctx0" brushRef="#br0" timeOffset="125990.1566">8640 14858 980 0,'-28'11'423'0,"-32"15"-216"16,2 13-41-16,7 20-58 16,8 8-39-16,18 16-56 15,12 5-10-15,23 8-3 16,11 0 0-16,23-16 2 15,8-12 0-15,14-29 32 16,7-15-84-16</inkml:trace>
  <inkml:trace contextRef="#ctx0" brushRef="#br0" timeOffset="126511.965">9041 15090 376 0,'9'2'284'15,"7"3"1"-15,-11-2-9 16,-3 2-11-16,-5-3-67 15,2-2-37-15,0-1-82 16,-14-1-36-16,-43-7-22 16,29 5-4-16,-1 1-8 15,3-3-4-15,2 6-11 16,3 0-6-16,6 6-5 16,-1 3 0-16,7 7 1 15,-3 0 5-15,4 5 1 0,2-3 2 16,6-4 6-1,1-1 1-15,3-7 6 16,4-3 2-16,6-3-4 0,4-2-2 16,6-2-6-16,0 7-6 31,-11-2 0-31,0 1 4 0,39 19 4 0,1 4 4 16,-6 9 9-16,-25-2 2 15,-14-4 7-15,-8 0 7 16,-14 1 15-16,-7-7 1 0,-12-6 4 15,-4-5-4-15,0-11-14 16,4-4-19-16,6-6-89 16,4-3-101-16</inkml:trace>
  <inkml:trace contextRef="#ctx0" brushRef="#br0" timeOffset="126785.1853">9259 15015 1249 0,'1'-1'529'16,"-1"2"-297"-16,1 9-149 0,3 5-47 16,-3 11-23-1,0 6 4-15,-4 11 4 0,-5 4 2 16,-6 5-7-16,1-3-4 15,10-1-3-15,4-2-2 16,14-11 2-16,7-7-1 16,4-8-2-16,3-10-1 15,7-10-29-15,-1-5-59 16,0-15-273-16</inkml:trace>
  <inkml:trace contextRef="#ctx0" brushRef="#br0" timeOffset="126970.6632">9179 15204 1112 0,'10'2'447'0,"13"2"-306"16,6 0-18-16,6 6-60 15,3-5-22-15,-3 5 32 16,-4-3-73-16</inkml:trace>
  <inkml:trace contextRef="#ctx0" brushRef="#br0" timeOffset="127158.2609">9667 14995 1053 0,'7'6'496'0,"7"13"-124"0,2 7-202 16,2 17-23-16,1 6-7 15,-8 12-32-15,-5 10-18 16,-15 0-35-16,-7 5-11 16,-14-12-13-16,-5-10-6 15,2-14-7-15,1-9-57 16</inkml:trace>
  <inkml:trace contextRef="#ctx0" brushRef="#br0" timeOffset="127980.7017">2048 16727 307 0,'7'-13'257'0,"4"-11"27"16,-7-2-22-16,0-3 5 15,-8 0-25-15,-5 0-24 16,-8 3-56-16,-5 3-34 16,-6 10-46-16,-3 8-20 0,-4 12-38 15,0 8-17-15,8 17-24 16,1 9-4-16,15 5 8 16,11 6 4-16,17-4 5 15,8-6 2 1,11-11 1-16,2-9-2 0,3-19-2 15,-3-5 1-15,-8-18 1 16,-5-3 3-16,-1-6 3 16,-3 1 3-16,-6 0 3 15,-6 1-2-15,-9 8-1 16,-1 3 0-16,-4 12-17 16,2 10-3-16,-1 15 0 15,1 8-2-15,5 7 14 16,2-1 2-16,8-4 3 15,2-6 16-15,5-7-145 16</inkml:trace>
  <inkml:trace contextRef="#ctx0" brushRef="#br0" timeOffset="128261.4484">2592 16232 1169 0,'-14'7'470'0,"-15"15"-295"16,-8 7-53-16,-3 17-23 16,1 8-22-16,3 12-40 15,10 2 4-15,13 0-33 16,13 0-3-16,15-3 0 15,8-2 0-15,14-3 0 16,-3-5 1-16,1-14-8 16,2-8-47-16</inkml:trace>
  <inkml:trace contextRef="#ctx0" brushRef="#br0" timeOffset="128517.5558">2859 16277 1354 0,'-2'-1'538'16,"-1"5"-385"-16,0 5-57 15,3 16-68-15,2 13-19 16,1 12 1-16,3 11 3 16,-4 0 2-16,3-2-1 15,-1-3-5-15,2-5 0 16,8-5-3-16,0-3 0 15,6-10 2-15,2-3-1 0,5-10 0 16,-3-7 14-16,-3-15-113 16,0-9-136-1</inkml:trace>
  <inkml:trace contextRef="#ctx0" brushRef="#br0" timeOffset="128684.8169">2711 16597 1084 0,'3'2'477'16,"4"3"-253"-16,16-3-100 15,14 1 18-15,20-1-60 16,5-2-24-16,-1-3-18 16,-2 2 7-16</inkml:trace>
  <inkml:trace contextRef="#ctx0" brushRef="#br0" timeOffset="129028.3447">3174 16264 1313 0,'2'4'499'0,"9"17"-366"16,5 18-69-16,11 28-50 15,6 10 3-15,4 18 7 16,-7-4 3-16,-16 1 5 16,-12-2-1-16,-12-20-2 15,-5-9-7-15,3-27-491 16</inkml:trace>
  <inkml:trace contextRef="#ctx0" brushRef="#br0" timeOffset="129363.4874">3729 16609 1082 0,'7'0'419'0,"15"0"-300"15,5 0-40-15,20 5-29 16,9-2-22-16,3 2-16 15,-1 1 31-15,-10-5-188 16</inkml:trace>
  <inkml:trace contextRef="#ctx0" brushRef="#br0" timeOffset="129557.7573">3837 16744 843 0,'14'0'443'0,"10"1"-41"15,12 3-306-15,4 3-10 16,3 0-44-16,-2-3-15 16,1-1-244-16</inkml:trace>
  <inkml:trace contextRef="#ctx0" brushRef="#br0" timeOffset="133973.2127">4517 16605 1094 0,'6'3'427'0,"9"4"-278"0,13 4-87 15,19 0-30-15,16-1-5 16,28-5-6-16,3-4 2 0</inkml:trace>
  <inkml:trace contextRef="#ctx0" brushRef="#br0" timeOffset="134402.2052">5242 16700 778 0,'2'-11'377'0,"3"-10"-123"16,8-9-121-16,2-7-3 15,2-11-12-15,-3-6-12 16,-1 0-18-16,-6 5-11 16,-1 17-6-16,-2 13-14 15,-5 21-17-15,0 13-6 16,0 24-37-16,1 10 0 15,0 12 2-15,3 4 1 16,1 0 0-16,-3-3 3 0,0-5 1 16,3-5 36-16,6-15-136 15,-1-8-104-15</inkml:trace>
  <inkml:trace contextRef="#ctx0" brushRef="#br0" timeOffset="134559.8151">5637 16782 1241 0,'-3'1'605'16,"-1"1"-206"-16,0-1-275 16,3-1-40-16,0 0-104 15</inkml:trace>
  <inkml:trace contextRef="#ctx0" brushRef="#br0" timeOffset="135171.9689">6086 16680 563 0,'-14'7'336'15,"-9"2"-61"-15,-8-8-77 16,1-7-29-16,4-16-83 16,3-6-37-16,8-17-43 0,8-3-10 15,14-1 5-15,5 3 18 16,18 14 16-16,0 11 10 15,6 21 6-15,-1 9-13 16,-4 18-6-16,-7 7 11 16,-14 11 21-16,-5 7 5 15,-22 4 0-15,-11 4-14 16,-9-1-30-16,-3-7-7 16,8-8-4-16,3-9-12 0,1-18-31 15,5-11-15-15,1-10-8 16,1-8 2-16,16-6 14 15,5-4 6-15,18-9-7 16,12 1 0-16,7 3 6 16,8 9 2-16,-4 14 5 15,1 8 5-15,-8 15 10 16,-7 7 30-16,-11 3-125 16</inkml:trace>
  <inkml:trace contextRef="#ctx0" brushRef="#br0" timeOffset="135677.1478">6627 16476 914 0,'-2'2'405'16,"-5"0"-220"-16,-1 1-30 16,-10-2-48-16,-1-1-33 15,-5-3-25-15,-5 1-14 0,0-4-23 16,1-3-6 0,8 6-6-16,0-1-7 0,10 4-10 15,2 6-3-15,3 5-5 16,4 4-4-16,1 10 1 15,-3 1 13-15,3 5 22 16,-1-2 10-16,1-2 12 16,6-4-8-16,3-12-9 15,4-4 1-15,7-15 5 16,-1-7 1-16,7-3-5 16,1-1-6-16,4 12-8 15,3 2 0-15,-1 8 2 16,2 6 1-16,-12 12 11 15,-5 7 3-15,-13 6 14 16,-11 3 16-16,-13 1 13 16,-8-2-1-16,-10-6-6 15,1-5-12-15,2-17-17 0,-3-9-33 16,10-15-131 0,0-7-292-16</inkml:trace>
  <inkml:trace contextRef="#ctx0" brushRef="#br0" timeOffset="136118.0736">7206 16560 908 0,'-23'2'467'0,"-18"3"-169"15,2 12-154-15,5 4-49 16,8 9-78-16,9 4-10 16,13 6-9-16,8 0-4 15,11 0 3-15,8-4 3 16,9-10 3-16,4-6 4 15,12-18 14-15,5-3-35 16,2-14-171-16</inkml:trace>
  <inkml:trace contextRef="#ctx0" brushRef="#br0" timeOffset="136365.6017">7542 16642 636 0,'-9'-5'450'0,"-17"-6"70"16,-3 0-191-16,1 7-149 15,-1 2-62-15,10 13-92 16,5 7-21-16,4 9-17 16,5 3 0-16,5 1 1 15,3-5 0-15,10-6 1 16,3-5 1-16,5-10 9 16,2-8 6-16,4-7 10 15,-4-6 7-15,-6-4 8 16,-6 2 1-16,-8 2-6 15,-3-1-7-15,0 7-63 16,-1 1-2-16</inkml:trace>
  <inkml:trace contextRef="#ctx0" brushRef="#br0" timeOffset="136827.9789">7983 16638 386 0,'1'-1'251'0,"-2"-2"11"16,-3 0-27-16,3 2-33 15,0 0-7-15,-7-1-17 16,-12-1-7-16,-32-1-40 16,31 6-39-16,-1 7-55 15,2 1-21-15,7 2-18 16,2 3-4-16,11 2-6 15,2 4-1-15,12-2 4 16,7 1 1-16,1 5 8 0,1 1 0 16,-7 3 6-16,-6 2 0 15,-9-6 27-15,-4 2 12 16,-10-9 26-16,-3-5 13 16,-12-14-15-16,3-9-9 15,-6-18-48-15,0-7-66 16</inkml:trace>
  <inkml:trace contextRef="#ctx0" brushRef="#br0" timeOffset="137297.2941">8593 16146 781 0,'-20'-7'437'0,"-12"1"-105"15,-13 12-151-15,-4 10-16 0,2 28-83 16,-2 15-17-16,8 34-31 15,14 10-20-15,22 5-7 16,20-3-3-16,20-13 1 16,3-8 1-1,10-16 2-15,0-12 2 0,7-29-37 16,0-6-56-16</inkml:trace>
  <inkml:trace contextRef="#ctx0" brushRef="#br0" timeOffset="137862.2913">8971 16458 483 0,'9'0'334'0,"7"2"-26"15,-10 0-49-15,-3 2-27 16,-5 0-58-16,1-4-27 16,0 0-57-16,-10 1-32 0,-13-2-24 15,-31-7-6-15,25-5-7 16,-1-2-5-16,1 2-11 15,0 3-6-15,6 10-14 16,3 7-5-16,4 11-3 16,4 2 0-16,4 5 6 15,1 0 3-15,8-2 2 16,1 2 2-16,7-5 4 16,1-2 1-16,3-8 5 15,3-6 4-15,0-4 4 16,2-1 1-16,1-6-4 15,2 3-5-15,1 3-7 16,2 2-3-16,3 14-1 16,2 2 3-16,1 4 4 15,-1 4 2-15,-9-3 5 16,-9 1 3-16,-12 0 18 16,-10-1 10-16,-14-7 7 15,-4 0 3-15,-6-5-13 0,2-3-7 16,4-7-3-16,4-5-27 15,9-7-136-15,9-2-114 16</inkml:trace>
  <inkml:trace contextRef="#ctx0" brushRef="#br0" timeOffset="138125.5687">9245 16318 1147 0,'1'-4'526'0,"-1"3"-265"16,0 5-92-16,0-4-107 15,-1 23-25-15,-2 48-2 16,-5-21-1-16,0 0-9 16,1-1-7-16,6-4-9 15,1-3-3-15,5-4-1 16,5 1 1-16,0-11-3 15,5-1-6-15,3-11-48 16,1-7-46-16,-2-9-176 16</inkml:trace>
  <inkml:trace contextRef="#ctx0" brushRef="#br0" timeOffset="138319.0505">9166 16608 1050 0,'3'-2'439'16,"7"2"-219"-16,7 0-89 15,13 3-51-15,3 2-18 0,5-2-42 16,-2 3-8-16,0 1-56 16,-3-1 244-16</inkml:trace>
  <inkml:trace contextRef="#ctx0" brushRef="#br0" timeOffset="138597.0131">9697 16162 1228 0,'4'0'488'0,"8"8"-327"15,7 12-66-15,-4 19-66 16,3 14-8-16,-3 20 16 15,-3 7 7-15,-3 1 13 16,-6-1 2-16,-10-10-21 16,-8-1-12-16,-11-1 17 15,-5-3 12-15,-2-14 14 0,4-10 7 16,4-17-25 0,5-9-14-16,6-13-21 0,2 0-9 15,9-9-55-15,4 1-39 16,7-2-114-16,5 0-196 15</inkml:trace>
  <inkml:trace contextRef="#ctx0" brushRef="#br0" timeOffset="138762.5455">10098 16809 1558 0,'1'1'620'0,"2"2"-431"16,-1 3-38-16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19T13:31:13.525"/>
    </inkml:context>
    <inkml:brush xml:id="br0">
      <inkml:brushProperty name="width" value="0.05292" units="cm"/>
      <inkml:brushProperty name="height" value="0.05292" units="cm"/>
      <inkml:brushProperty name="color" value="#FF0000"/>
    </inkml:brush>
  </inkml:definitions>
  <inkml:trace contextRef="#ctx0" brushRef="#br0">1967 9772 832 0,'-4'1'406'15,"-2"3"-142"-15,-8 22-108 0,-3 12-24 16,-4 18-43-16,-2 8-22 15,-3 4-29-15,6 4-13 16,-2-7-7-16,3-2-2 16,6-13-2-16,-1-13 2 15,9-16 10-15,3-13 10 16,3-21 1-16,8-11-3 16,4-18-15-16,2-5-11 15,8-7-6-15,-1-3 1 16,0 2 3-16,-2-6 0 15,-3 7-2-15,-6 6-4 0,-3 14 27 16,-7 11 10-16,-1 12 18 16,1 6 6-16,-1 7-30 15,5 10-13-15,2 16-19 16,7 13-4-16,9 13 1 16,0 7 2-16,2 6 2 15,-3-1 2-15,-9-3 2 16,5-2 2-16,-6-13 2 15,3-3 2-15,-1-13-22 16,-4-9-53-16,-6-13-165 16,-1-7-296-16</inkml:trace>
  <inkml:trace contextRef="#ctx0" brushRef="#br0" timeOffset="169.1909">1749 10158 1282 0,'-4'-1'537'16,"-2"1"-320"-16,10 0-114 16,17 2-81-16,12 3-17 15,23 2-3-15,5 1 1 16,8 2-103-16,-4 4-218 16</inkml:trace>
  <inkml:trace contextRef="#ctx0" brushRef="#br0" timeOffset="416.9129">2224 9614 1163 0,'1'0'469'0,"6"1"-309"15,9 9-83-15,21 25-82 16,11 14-2-16,15 40 3 15,2 8 2-15,-18 15-1 16,-18 2 0-16,-31-3 3 16,-12-1-10-16,-15-19 78 15,-7-11 14-15,-3-30 9 16,-3-15 17-16,10-12-114 16,4-9-67-16</inkml:trace>
  <inkml:trace contextRef="#ctx0" brushRef="#br0" timeOffset="903.2825">2978 9858 934 0,'6'19'359'15,"0"29"-261"-15,-1 10-18 16,1 14-19-16,-2 3-21 16,1-2-20-16,0-9 3 15,-3-15-43-15,2-10-91 16</inkml:trace>
  <inkml:trace contextRef="#ctx0" brushRef="#br0" timeOffset="1171.8157">2909 9775 639 0,'15'-3'338'15,"8"-9"-71"-15,7 5-175 16,6 4-29-16,0 1-35 16,4 2-5-16,-1 3 2 15,-3-1 0-15,-9 2 1 16,-6-1 9-16,-7 2 15 15,-7 3 5-15,-7 7 14 16,-3 9-3-16,-8 19-13 16,1 11-5-16,1 8-23 15,2 4-7-15,7 0-11 16,4-3-3-16,10-3 2 0,5-6-33 16,-3-15-335-16</inkml:trace>
  <inkml:trace contextRef="#ctx0" brushRef="#br0" timeOffset="1568.9248">3595 10118 848 0,'-8'-6'418'0,"-11"-3"-142"15,3 5-82-15,1 6-103 16,5 9-40-16,5 4-53 16,-2 4-11-16,9 6-5 15,1-2 5-15,5 0 13 16,6-3 2-16,6-6 4 16,-1-3 2-16,1-8 5 15,-2-3 0-15,-9-4 8 16,-3-2 6-16,-13-2-1 15,-3 0 1-15,-14 2-7 16,-4 1-1-16,5 8 1 16,-2 3-1-16,7 6-9 15,9 6-9-15,3 3-7 0,7 2-2 16,12 5 1-16,0-5 2 16,4-2 3-16,4 2 2 15,2-9-34-15,2-2-76 16</inkml:trace>
  <inkml:trace contextRef="#ctx0" brushRef="#br0" timeOffset="1912.0858">3756 10308 977 0,'0'3'429'16,"0"1"-193"-16,7 3-135 15,8 1-21-15,14-4-30 16,8 0-18-16,1-4-9 15,1-5 3-15,-9-3 3 16,-2-5 4-16,-7-4 4 16,-5-1-1-16,-6-2 0 15,-6 0-1-15,-8 5 1 16,-4 2-3-16,-10 0-4 16,-4 3-5-16,-11 2-17 15,-1 3-8-15,6 12-24 16,4 4-6-16,9 14 4 15,6 5 6-15,5 10 13 0,4 5 3 16,8 8 0-16,2-1 2 16,2-7 3-16,-1-3 0 15,-3-7 4-15,3-2 1 16,-6-5-95-16,3-5-127 16</inkml:trace>
  <inkml:trace contextRef="#ctx0" brushRef="#br0" timeOffset="2103.8421">4231 10157 1093 0,'3'-6'486'0,"-3"-3"-251"16,0 6-89-16,0 13-86 15,0 9-32-15,2 15-21 16,-2 6-1-16,0 7-1 15,-1-3-28-15,1-5-269 16</inkml:trace>
  <inkml:trace contextRef="#ctx0" brushRef="#br0" timeOffset="2252.8491">4220 9950 946 0,'-5'-4'471'0,"1"-7"-175"0,0 6-147 16,10 8-132-16,1 5-85 16</inkml:trace>
  <inkml:trace contextRef="#ctx0" brushRef="#br0" timeOffset="2556.2553">4566 10168 814 0,'0'-1'418'0,"-1"-5"-105"15,-10 2-42-15,-3-2-65 16,-9-2-23-16,3 8-81 16,0 0-39-16,1 8-52 15,8 8-30-15,-2 8-5 16,11 6 8-16,5 3 9 15,9 1 3-15,10-6 3 16,2-7 3-16,4-12 5 16,2-8 4-16,-1-10 9 15,-3-5 1-15,-6-9 12 16,-9-1 2-16,-11-1-2 16,-6 1 4-16,-11 3-129 15,3 8-128-15</inkml:trace>
  <inkml:trace contextRef="#ctx0" brushRef="#br0" timeOffset="2945.7954">4965 10179 671 0,'0'-4'402'0,"-5"-4"-29"15,-4 0-43-15,-5 3-73 16,-9 2-59-16,-3 3-86 16,0 6-47-16,5 10-61 15,2 2-7-15,9 11-17 16,7 2 8-16,11 4 5 16,9 1 2-16,12-9 5 15,2-5 3-15,2-14 4 16,-3-7 1-16,-5-13 6 15,-2-8 4-15,-8-14 9 16,-2-6 2-16,-10-6-1 16,-3-1-1-16,-8-6-3 15,-5-4 0-15,3-16-6 16,-2-7-8-16,14 4-19 16,7 8-11-16,9 29-11 15,11 13-5-15,7 21-27 0,1 5-55 16</inkml:trace>
  <inkml:trace contextRef="#ctx0" brushRef="#br0" timeOffset="3545.7861">5384 10131 503 0,'-16'-8'375'0,"-17"-2"21"0,-1 7-161 15,3 5-106-15,0 8-61 16,13 4-32-16,6 3-13 15,7 6-25-15,10 3-2 16,7 3 4-16,-1-3 5 16,7-5 6-16,0-6 5 15,-1-11 18-15,2-5 11 16,4-11 8-16,-3-7-2 0,13-5-20 16,1-3-15-1,8 0-18-15,7 4-6 0,3 8 1 16,-2 7 2-16,-15 12 6 15,-7 5 3-15,-21 10 11 16,-7 5 9-16,-13 3 25 16,-6 1 13-16,-5-1 1 15,-1-3-7-15,7-10-15 16,1-8-21-16,10-7-102 16,2-9-99-16</inkml:trace>
  <inkml:trace contextRef="#ctx0" brushRef="#br0" timeOffset="3762.4436">6114 10092 1621 0,'-2'-1'674'16,"-1"1"-422"-16,2 0-84 15,1 0-103-15,0 0-34 16,0 0-25-16,0 0 5 16,0 0-113-16,0 0-117 15</inkml:trace>
  <inkml:trace contextRef="#ctx0" brushRef="#br0" timeOffset="3925.2917">6113 10332 1839 0,'0'-1'757'0,"0"-1"-470"15,0-1-84-15,0 2-113 16,0 0-33-16,0 0-33 16,0 0-27-16,1-1 214 15</inkml:trace>
  <inkml:trace contextRef="#ctx0" brushRef="#br0" timeOffset="4390.2647">6994 9831 817 0,'4'4'358'15,"5"1"-132"-15,21 3-137 16,8 1 1-16,35-4 17 15,10-3-13-15,5-3-27 16,4-4-12-16,-12 2-33 16,-10 0-3-16,-11 3-53 0,-13 0-79 15</inkml:trace>
  <inkml:trace contextRef="#ctx0" brushRef="#br0" timeOffset="4634.8543">7399 9925 567 0,'-4'2'344'0,"-5"4"-33"15,1 6-96-15,1 7-95 16,4 7-27-16,3 10-16 16,0 3 6-16,4 8 7 15,-2 0-3-15,-1 3-18 16,-1-1-10-16,3-5-32 15,-2-4-6-15,0-11-3 16,3-6 0-16,-4-12 3 16,2-6-46-16,0-7-258 15</inkml:trace>
  <inkml:trace contextRef="#ctx0" brushRef="#br0" timeOffset="4886.0302">7788 10137 826 0,'6'-1'392'0,"10"0"-119"16,8 0-172-16,10 2-29 15,6 0-25-15,-3 0-13 0,2 1-14 16,-4 1-2-16,-8 1-20 16,-3 0-65-16</inkml:trace>
  <inkml:trace contextRef="#ctx0" brushRef="#br0" timeOffset="5068.8026">7841 10259 752 0,'7'3'436'15,"0"2"-8"-15,7-2-251 16,6 0-8-16,15-3-43 16,5 0-31-16,9 0-41 15,3 0-19-15,-13 0-83 16</inkml:trace>
  <inkml:trace contextRef="#ctx0" brushRef="#br0" timeOffset="5731.7891">8928 9965 601 0,'-16'5'361'0,"-11"7"-38"16,-5-12-103-16,-6-9-56 15,-1-15-17-15,-1-11-37 16,10-9-48-16,8 0-4 16,17 6-69-16,11 8-11 15,17 10-14-15,7 5 0 16,14 10 10-16,2 3 7 16,8 12 12-16,-3 7 6 15,-12 7 7-15,-10 4 2 0,-26 9-2 16,-10 3-1-1,-22 10-1-15,-3-2 0 0,-5-10 9 16,3-7 2-16,6-20 4 16,5-3 1-16,11-4-2 15,4-3-3-15,5 1-6 16,3-1-3-16,5 0-3 16,-5-1-1-16,3 0 0 15,26 2 1-15,48 6-2 16,-19-3 2-16,3-3 1 15,0 0-21-15,-17 1-88 16,-10 1-78-16</inkml:trace>
  <inkml:trace contextRef="#ctx0" brushRef="#br0" timeOffset="6046.5886">9181 10033 625 0,'5'-4'356'0,"6"-5"-49"0,0 7-72 15,0 5-83-15,-4 4-34 16,1 6-45-16,-7-1-6 16,-2 4-16-16,1 0-8 15,-8-6-11-15,5 0-4 16,1-9 12-16,-4-4 4 16,9-7-1-16,0-2-4 0,5-10-20 15,5 0-9-15,3-8-10 16,3 0-5-1,0 6-9-15,1 3-2 0,-2 18 6 16,-3 3 4-16,-1 12 7 16,0 9 2-16,-2 5-1 15,1 3 0-15,1-1 1 16,-4-2-18-16,-4-4-198 16,-4 0-341-16</inkml:trace>
  <inkml:trace contextRef="#ctx0" brushRef="#br0" timeOffset="6299.778">8752 10272 1020 0,'-4'-1'436'0,"3"-3"-252"0,3 2-47 15,-2 1-57-15,22-1-23 16,56-3-22-16,-13 4-6 16,18 1-14-16,7 2-3 15,4 4-3-15,-8-1-1 16,-6 4 1-16,-4 0-14 16,-1-4-127-16,-4-2-153 0</inkml:trace>
  <inkml:trace contextRef="#ctx0" brushRef="#br0" timeOffset="6839.17">9004 10500 866 0,'-6'6'360'0,"-6"10"-231"0,0 7-45 15,3 4-65-15,4 0-17 16,8 1-5-16,4 0 1 15,8-6 9-15,5-2 10 16,6-13 44-16,3-2 21 16,3-11 29-16,-2-5 0 0,1-7-29 15,-6-3-15-15,-4-1-12 16,-5 1 4-16,-12 2 13 16,-2 4-1-16,-5 10-15 15,-7 2-16-15,0 4-34 16,-3 6-9-16,5 5-15 15,5 3 2-15,5 9 6 16,8 0 3-16,10 1 3 16,2-5 3-16,7-5 3 15,3-4 4-15,-3-12 10 16,2-5 5-16,0-10 21 16,-4-5-3-16,-4-6 46 15,-7 3 5-15,-16-4-16 16,-5 7 9-16,-10 7-161 15,-3 5-590-15</inkml:trace>
  <inkml:trace contextRef="#ctx0" brushRef="#br0" timeOffset="7235.3474">10173 10258 928 0,'1'13'400'0,"-1"19"-211"15,-5 7-42-15,-12 4-47 0,0-3-16 16</inkml:trace>
  <inkml:trace contextRef="#ctx0" brushRef="#br0" timeOffset="7876.5812">10716 10035 1077 0,'-4'-2'159'15,"1"1"-51"-15,-5 5 98 16,0-3-52-16,4 13-94 15,-3 3-25-15,7 5-24 0,3 7-11 16,7-2 6-16,3 1 0 16,6-6 4-16,0-5 3 15,2-10 6-15,2-5 3 16,-1-8 6-16,2-5 2 16,-1-6 3-16,-3-6 0 15,-5-3-1-15,-7-1-2 16,-8 3 21-16,-1 4-1 0,-6 10-10 15,3 5-10-15,-1 11-41 16,-4 3-10-16,7 9 0 16,2 4 4-16,12 5 11 15,7-2 2-15,6-2 2 16,2-4 1-16,4-9 4 16,0-3 4-16,-1-7 10 15,-2-5 25-15,-8-11 37 16,-3 0 14-16,-8-6 4 15,-5-2-22-15,-7 2-36 16,-6 0-14-16,-1 0-38 16,-1 4-58-16,8 3-171 15</inkml:trace>
  <inkml:trace contextRef="#ctx0" brushRef="#br0" timeOffset="8126.5437">11414 10032 1040 0,'4'-3'438'15,"14"-3"-261"-15,9-1-44 0,17 5-80 16,8 5-11-16,0 3-16 15,-9 3-7-15,-7 0-3 16,-6-3-12-16,-7-3-243 16</inkml:trace>
  <inkml:trace contextRef="#ctx0" brushRef="#br0" timeOffset="8303.1042">11467 10135 866 0,'7'0'406'0,"15"1"-148"15,12 0-71-15,18 1-39 16,1 3-31-16,1-1-48 16,-10 2-15-16,-7-1-46 0</inkml:trace>
  <inkml:trace contextRef="#ctx0" brushRef="#br0" timeOffset="9146.9303">12205 10032 751 0,'7'24'271'0,"2"18"-211"16,10 27-17-16,-1 14 28 16,2 22 19-16,2 3 1 15,-8-12-11-15,-1-12-20 16,-2-32-18-16,1-14-7 0,1-24 21 16,2-13 15-16,2-23 7 15,0-11 0-15,0-21-10 16,1-11-9-16,-11-29-7 15,-5-14-4-15,-2-16-21 16,-2-4-14-16,6 10-11 16,3 11-2-16,-1 22-4 15,0 12 2-15,-6 24 2 16,-5 8 0-16,0 9 2 16,1 5-1-16,3 6-1 15,1 0-3-15,5 1-8 16,6-1-4-16,8 6-10 15,9 2-2-15,14 5-1 16,7 6 4-16,19 2 7 16,13 0 2-16,15 2 7 15,8-4 3-15,-9-3 5 16,-13 1 2-16,-24 1 5 16,-19 2 2-16,-14-2 4 0,-6-1 0 15,-9-1 2-15,-1-2-2 16,-5 1-4-16,1 4-3 15,-1 4-5-15,2 8-1 16,0 14-3-16,-2 9 0 16,-3 9 0-16,1 1 3 15,3 1-26-15,2-7-119 16</inkml:trace>
  <inkml:trace contextRef="#ctx0" brushRef="#br0" timeOffset="9629.0594">12820 9669 771 0,'-2'-13'373'0,"1"-4"-122"16,0 7-41-16,1 10-110 0,4 17-32 16,0 15-64-16,-1 12-10 15,3 24 10-15,-5 7 2 16,0 0 2-16,-1-3 2 16,-3-22 4-16,3-12 3 15,0-15 4-15,1-9 2 16,2-14-7-16,3-7-8 15,5-11-18-15,7-2-8 16,8-9-6-16,4-3-4 16,7 1 5-16,-1-1 3 15,-7 12 6-15,-7 9 7 0,-16 11-3 16,-10 4-1-16,-15 8 13 16,-9 2 2-16,-7 3 12 15,3 1 7-15,8-2 5 16,9-1 0-16,15-5 7 15,4 0-3-15,19-9-12 16,10 3-1-16,13 0-9 16,5-1 0-16,2 6-91 15</inkml:trace>
  <inkml:trace contextRef="#ctx0" brushRef="#br0" timeOffset="9893.8763">12597 10354 810 0,'11'-1'379'16,"14"-5"-126"-16,10 3-101 15,20-1-55-15,8 1-21 0,17 0-38 16,10 1-11-16,1-5-7 16,-5-1 32-16,-18 1-174 15,-18 0-193 1</inkml:trace>
  <inkml:trace contextRef="#ctx0" brushRef="#br0" timeOffset="10407.6832">12782 10540 939 0,'6'2'394'0,"7"9"-229"0,4 4-49 15,-1 8-46-15,-2 5-11 16,-11 4 2-16,-4 3 11 16,-7 0 0-16,-2-8-8 15,7-10-16-15,1-5-9 16,7-15 2-16,5-7-2 16,9-13-9-16,4-4-10 15,8-5-17-15,3 1-3 16,1 8-7-16,0 6-2 15,-7 11-1-15,-1 6 2 16,-10 11 8-16,-5 2 3 0,-12 6 4 16,-7 0 1-16,-4 1-2 15,-4 0 1-15,5-6 0 16,1-5 3-16,9-9-1 16,9-5-2-16,9-11-6 15,4-4-1-15,7-3-6 16,0-1 1-16,4 7-3 15,-6 1 1-15,-3 9-3 16,-4 4 3-16,-12 9 3 16,3 8 2-16,-8 7 3 15,0 6 2-15,-1 3 1 16,1-3 0-16,4-3-190 16</inkml:trace>
  <inkml:trace contextRef="#ctx0" brushRef="#br0" timeOffset="10697.7785">13632 10127 1103 0,'10'0'453'0,"12"-1"-267"15,7-1-49-15,12 1-49 16,4 1-23-16,8 0-35 16,0 1 35-16,-4 1-196 15,-4-2-301-15</inkml:trace>
  <inkml:trace contextRef="#ctx0" brushRef="#br0" timeOffset="10857.1109">13656 10244 1179 0,'7'3'469'0,"7"0"-299"0,12-1-56 16,18-2-35-16,8 0-26 15,16-2-24-15,7-1 148 16</inkml:trace>
  <inkml:trace contextRef="#ctx0" brushRef="#br0" timeOffset="11546.8217">14719 9851 498 0,'10'-7'340'0,"11"-4"35"0,-4 2-93 15,-5 2-69-15,-10 4-33 16,-12 2-70-16,-6 0-29 16,-15 2-56-16,-4 0-14 15,-4 2-5-15,2 1-2 16,4 1-15-16,0-3-12 0,8 4-15 16,-3 1-2-1,11 4 9-15,3 4 7 0,7 7 7 16,1-1 1-16,5 4 4 15,0 1 6 1,2-4 13-16,3-2 5 0,5-6 9 16,4-3 5-16,5-10 5 15,7 0 0-15,7-8-9 16,2-1-7-16,8 5-14 16,-2-1-4-16,10 13-3 15,1 7-1-15,-8 10 4 16,-4 1 0-16,-25 1 0 15,-10 1-1-15,-23-1 0 16,-9 2 3-16,-17-3 9 16,-5-4 8-16,5-9 13 15,-1-9 5-15,10-12 2 16,3-7-2-16,7-9-38 16,11 0-45-16,19 1-503 0</inkml:trace>
  <inkml:trace contextRef="#ctx0" brushRef="#br0" timeOffset="12110.0217">15422 9871 684 0,'7'15'278'0,"4"10"-169"15,0 12 9-15,1 2 0 16,-8-2-2-16,-4-5-18 0,-4-11-23 16,-2-5 4-16,-1-8 14 15,1-8 3-15,3-4-3 16,0-13-14-16,6-10-38 16,1-4-13-16,11-7-24 15,1 1-9-15,11 5-13 16,4 7-3-16,-3 15-3 15,-1 7 8-15,-5 12-97 16,-1 7-94-16</inkml:trace>
  <inkml:trace contextRef="#ctx0" brushRef="#br0" timeOffset="12394.091">15946 9931 922 0,'0'3'398'0,"-5"11"-189"16,-3 5-57-16,-12 6-38 16,0-2-12-16,-11-3-35 0,-3-2-15 15,1-4-14-15,-2-4-2 16,4-10 2-16,6-6 0 16,5-10-12-16,6-3-11 15,8-2-18-15,2-1-10 16,11 6-12-16,5 4-4 15,4 9-5-15,5 4 1 16,1 13 5-16,1 7 6 16,4 6 12-16,-1 0 6 15,2-2-14-15,0-6-88 0</inkml:trace>
  <inkml:trace contextRef="#ctx0" brushRef="#br0" timeOffset="12798.1687">16190 10096 814 0,'0'-8'427'0,"-1"-12"-79"16,-3-2-62-16,-8-3-68 15,-2-4-34-15,-5 0-78 16,-2 1-37-16,1 13-57 16,3 10-17-16,-1 10-21 15,2 9 0-15,5 9 6 16,-1 5 5-16,12 2 7 15,3 1 3-15,10-6 5 0,3-4 2 16,6-6 3-16,3-6 1 16,-1-10 3-16,2-4 1 15,2-15 0-15,2-2 3 16,-2-7 1-16,-5-11 3 16,-11-10 3-16,-5-5 2 15,-7-8 1-15,-5 3-2 16,-5 13-9-16,-2 11-4 15,-2 19-19-15,2 13-8 0,-2 18-9 16,2 10-1-16,7 16 9 16,2 11 5-16,8 12 9 15,5 5 4-15,2-5 3 16,2-7 2-16,1-16-67 16,1-5-67-16</inkml:trace>
  <inkml:trace contextRef="#ctx0" brushRef="#br0" timeOffset="13042.285">15481 10235 970 0,'-2'0'394'0,"3"-1"-274"15,17 1-29-15,20 1-38 0,18-1-7 16,29 0 23-16,14-1 4 16,22-2-12-16,-2-2-6 15,-5 3-21-15,-12-2 10 16,-32 4-105-16,-12 2-61 16,-37 7-199-16</inkml:trace>
  <inkml:trace contextRef="#ctx0" brushRef="#br0" timeOffset="13386.9612">15959 10455 870 0,'-9'-3'401'0,"-16"-1"-157"16,-3 4-47-16,-1 5-77 16,1 2-25-16,9 6-62 15,8-1-17-15,12 7-16 16,7-1-4-16,14 6 4 16,7-2 1-16,12 3 4 15,2 2 1-15,-5-5 5 16,-11 2 5-16,-18-6 40 0,-11-5 24 15,-23-1 19-15,-6-5-1 16,-12-7-26-16,-3-4-21 16,8-6-11-16,8-1-49 15,16 0-616-15</inkml:trace>
  <inkml:trace contextRef="#ctx0" brushRef="#br0" timeOffset="13797.2294">16886 10234 786 0,'2'12'349'0,"-2"7"-153"16,-7 13-80-16,-7 5-3 15,-7 1-26-15,-1-5-26 16,5-9-7-16,6-7-82 0</inkml:trace>
  <inkml:trace contextRef="#ctx0" brushRef="#br0" timeOffset="14138.4295">17519 10198 933 0,'-9'8'386'0,"-15"10"-220"16,-4 2-33-16,-5 2-30 15,-3-1-22-15,1-3-26 16,2-4-12-16,5-10-3 16,5-4 4-16,5-13 0 15,5-5-3-15,7-8-14 16,4 0-6-16,8-1-12 16,3 3-6-16,6 3 1 0,4 5-1 15,2 12 0-15,2 5 1 16,4 14-4-1,0 5-1-15,4 13 0 0,1 1 1 16,-4 7 4-16,-1-2 2 16,-7-7-13-16,-3-8-57 15,-2-14-345-15</inkml:trace>
  <inkml:trace contextRef="#ctx0" brushRef="#br0" timeOffset="14287.2856">17410 10052 1156 0,'-4'-7'501'0,"1"-3"-272"16,2 0-86-16,2 8-103 15,8 4-33-15,4 11-113 16,8 7-128-16</inkml:trace>
  <inkml:trace contextRef="#ctx0" brushRef="#br0" timeOffset="14567.2933">17735 10281 888 0,'11'5'455'16,"11"1"-154"-16,4-2-120 15,0-1-34-15,-2-6-62 0,-2-2-18 16,-4-7-21-16,-2-1-7 16,-6-3-6-16,-4-2-4 15,-13-2-13-15,-5 1-8 16,-9 5-24-16,-6 6-9 15,1 10-5-15,-2 5-1 16,4 8 16-16,2 4 6 16,4 6 7-16,6 6 2 0,7 8-1 15,5 2 1-15,7 4 2 16,1-1 1-16,4-8 2 16,-3-5 1-16,-1-7 2 15,1-6-59-15</inkml:trace>
  <inkml:trace contextRef="#ctx0" brushRef="#br0" timeOffset="14886.8412">18312 10220 1000 0,'-3'7'460'15,"-3"3"-202"-15,-9 5-95 16,-3 3-15-16,-8 0-44 16,-1-1-21-16,-3-5-36 0,1-4-6 15,4-8-7-15,2-5-1 16,6-10-3-16,2 2-6 16,11-5-16-16,2 2-8 15,8 2-15-15,5 3-7 16,8 2-7-16,4 3 0 15,4 9 8-15,1 7 4 16,-3 10 10-16,-1 8 4 0,-5 5 3 16,-3 2 2-16,-1-2 138 15</inkml:trace>
  <inkml:trace contextRef="#ctx0" brushRef="#br0" timeOffset="15298.2758">18992 9794 947 0,'-5'-4'453'0,"-1"0"-181"16,11 5-163-16,-2-1-35 15,18 4-32-15,15-1 0 0,26-3 19 16,22 3-1-16,12-2-22 16,-5 3-8-16,-10-1-15 15,-17-2 0-15,-19-1 1 16,-8-2-14 0,-20 0-86-16,-3 2-79 0</inkml:trace>
  <inkml:trace contextRef="#ctx0" brushRef="#br0" timeOffset="15519.727">19340 9874 544 0,'-6'6'310'0,"-7"8"-39"16,3 4-95-16,3 19-92 15,4 4-8-15,5 9-16 16,4 1-4-16,4-5-8 15,0 0-3-15,0-8-8 0,-1-1-2 16,-2-11-1-16,-2-8 0 16,-3-8 3-16,0-6 8 15,1-6-160-15</inkml:trace>
  <inkml:trace contextRef="#ctx0" brushRef="#br0" timeOffset="15774.2273">19650 10068 948 0,'7'0'400'0,"9"0"-211"16,15 2-57-16,13-1-35 15,7-1-3-15,3 2-22 16,-8-2-13-16,-6 0-24 16,-10 0-9-16,-9 1-68 15,-1 0-73-15,-14 4-272 16</inkml:trace>
  <inkml:trace contextRef="#ctx0" brushRef="#br0" timeOffset="15983.4636">19713 10172 1022 0,'1'1'443'15,"9"1"-189"-15,8 3-58 16,10-4-24 0,-14 0-22-16,-1 0-59 0,51 2-23 15,0-2-32-15,2-1-11 0,-26 1-15 16,-6 1-1-1,-10 2-73-15,-10-1-61 0,-18 4-480 16</inkml:trace>
  <inkml:trace contextRef="#ctx0" brushRef="#br0" timeOffset="18671.9846">20660 9893 620 0,'-11'-8'387'0,"-7"-11"-54"16,10-6-109-16,7-5-41 15,16-5-96-15,14 3-39 0,14 4-34 16,6 6 2-16,3 13 1 16,-4 8-1-16,-10 15-3 15,-4 8-8-15,-22 12 5 16,-12 6 11-16,-29 8 11 16,-14 4 5-16,-22 1-8 15,-3-5-6-15,14-10-12 16,11-6-4-16,34-11-10 15,14-2-3-15,20-9-4 16,15-1 1-16,12-5 8 16,5-4 1-16,-1 2 2 15,-9-3 2-15,-5-6-43 16,-9 3-38-16,-4-8-78 16,-1 3-25-16,-7-3 17 15,-1 1 41-15,-8-1 89 16,-4 1 65-16,-6 0 100 15,-2 2 31-15,-2 4 27 0,2 5-41 16,0 6-67-16,0-6-27 16,0 4-29-16,3 18 6 15,4 26 6-15,-9-32 2 16,-3-4 7-16,-2-7 5 16,2-6 11-16,1-2-5 15,5-11-16-15,6-7-12 16,7-4-28-16,5-11-8 15,9 4-11-15,2 2-2 0,5 6 1 16,-2 10 2-16,-7 13 5 16,-2 5 2-16,-8 16 4 15,0 3 1-15,-7 5 2 16,-4-1 1-16,-5 0-17 16,-7 2-56-16</inkml:trace>
  <inkml:trace contextRef="#ctx0" brushRef="#br0" timeOffset="18927.5701">20625 10217 777 0,'-3'-4'447'0,"-5"0"-84"15,17 2-191-15,8 2-19 16,28 4-76-16,15 1-22 16,22-2 9-16,14 2-12 15,12-4-17-15,3-1-6 16,2-4-13-16,-7-1-16 16,-21-4-173-16,-11 5-142 0</inkml:trace>
  <inkml:trace contextRef="#ctx0" brushRef="#br0" timeOffset="19471.679">21175 10397 634 0,'15'-3'378'16,"10"1"-80"-16,-8 0-51 0,-9 2-38 16,-11 1-85-16,-11 0-38 15,-13 4-60-15,-11-4-13 16,-12 0-7-16,-1 1-2 15,7 0-3-15,10 9-2 16,9-1-5-16,5 3-1 16,11 1-1-16,-3-3 0 15,9 2 1-15,5 1 4 16,-2-3 3-16,3 1 7 16,2-2 13-16,0-2 7 15,5-4 13-15,3-3 1 0,5-2-9 16,3-3-6-16,7 3-17 15,6 0-6-15,7 3-5 16,1 5-2-16,5 7-2 16,-6 4 2-16,-8 4 1 15,-6 1 2-15,-19-2 1 16,-10 0 2-16,-24 0 6 16,-12 1 3-16,-16-6 8 15,-3-6 7-15,1-9 3 16,8-5 8-16,15-11-61 15,12-6-70-15,12-6-276 16</inkml:trace>
  <inkml:trace contextRef="#ctx0" brushRef="#br0" timeOffset="19885.1554">22243 10048 776 0,'-5'-5'404'0,"-9"-5"-100"16,-7 0-76-16,-10 3-93 16,-1 6-36-16,2 4-60 15,6 4-20-15,10 7-24 16,7 1-4-16,12 4 0 16,6 4 2-16,8 1 7 15,0 1 5-15,-7 2 28 16,-8-3 25-16,-9-3 41 15,-9-3 13-15,-14-9-14 16,0-3-20-16,0-8-34 16,3-6-49-16,10-4-146 0,6-3-360 15</inkml:trace>
  <inkml:trace contextRef="#ctx0" brushRef="#br0" timeOffset="23741.3465">1765 11201 428 0,'-1'-4'310'0,"-1"-1"60"16,0 2-90-16,0 1-97 16,1 2-33-16,0 0-71 15,0 0-9-15,0 0-24 16,0 0-8-16,-4 6-5 16,0 8-19-16,-1 40 5 15,11-18-1-15,0 18-6 16,0 5 2-16,0 8-10 15,1-3 2-15,1-8 36 16,1-8-75-16,4-11-80 0,-2-4-154 16</inkml:trace>
  <inkml:trace contextRef="#ctx0" brushRef="#br0" timeOffset="24193.0029">1606 11202 932 0,'6'-10'392'0,"10"-11"-213"15,8-1-23-15,23 3-15 16,-3 5-22-16,28 9-47 15,3 8-18-15,-4 10-37 16,3 4-7-16,-31 7-5 16,-12 2-4-16,-28 3 4 15,-7 7 2-15,-16-3 8 16,-5 1 6-16,-4-4 2 16,4-9 0-16,2-12-14 15,3-7-9-15,18-8-23 16,9 1-11-16,16 0-2 0,9 4 1 15,8 7 11-15,-2 4 5 16,2 12 7-16,-8 4 4 16,-18 10 7-16,-10 3 1 15,-22 3 14-15,-14-1 5 16,-16-5 7-16,-6-5 3 16,-2-12-13-16,6-9-39 15,18-12-141-15,10-8-353 16</inkml:trace>
  <inkml:trace contextRef="#ctx0" brushRef="#br0" timeOffset="24538.2832">2186 10923 937 0,'8'-1'434'16,"8"0"-177"-16,13 24-143 16,14 16-28-16,18 26-13 0,4 13-13 15,3 31-4-15,-17 8-12 16,-29 10-26-16,-12 2-6 15,-29-19 4-15,-3-12 3 16,-11-22 7-16,0-12 3 16,4-27 10-16,-1-8 2 15,4-14 0-15,-3-5 10 16,11-5-101-16,4-4-121 16</inkml:trace>
  <inkml:trace contextRef="#ctx0" brushRef="#br0" timeOffset="27806.8812">3000 11572 893 0,'4'-14'362'0,"-3"-11"-207"0,21-9-89 16,8-3 12-16,4 2 11 16,9 4-7-16,-5 18-19 15,-5 12-17-15,-7 24-21 16,-7 12 2-16,-8 14 3 15,-4 5-2-15,-6-1-4 16,-2-4-3-16,1-10-6 16,0-8-1-16,6-16 5 15,8-9 5-15,8-14 2 16,7-9 1-16,2-13-4 16,4-5-7-16,-4-4-2 15,-3 1-3-15,-7 5-3 16,-3 5 0-16,-11 7 3 15,1 8 3-15,-8 8 26 16,-1 2 1-16,-2 7-6 16,2-4-4-16,0 0-30 15,-2 24-1-15,-1 40-1 16,4-31 0-16,6 3 2 16,2-1-31-16,5 1-175 0,5-2-380 15</inkml:trace>
  <inkml:trace contextRef="#ctx0" brushRef="#br0" timeOffset="28209.176">3649 11697 973 0,'1'9'438'0,"-1"13"-213"15,0 1-33-15,-1 1-76 16,-1-1-33-16,2-8-44 15,1-3-13-15,4-12-2 16,5-9-4-16,6-9-8 16,1-3-6-16,5-3-9 15,-3 4-5-15,-5 7-3 16,1 6-2-16,-4 9 3 16,1 9 2-16,-3 5 9 15,-2 2 7-15,-5 4 1 16,-2-3 0-16,0-3 0 15,0-3-1-15,2-13-15 16,4-6-16-16,9-11-15 0,2-5-3 16,7-1 15-16,0 1 11 15,-4 8 7-15,6 6 1 16,-8 9 8-16,-4 4 10 16,-7 6 21-16,-6 4 1 15,-3 5-4-15,0 2-6 16,6-4-28-16,0-3-101 15</inkml:trace>
  <inkml:trace contextRef="#ctx0" brushRef="#br0" timeOffset="28509.1434">4355 11737 938 0,'-6'5'427'15,"-4"5"-179"-15,-9 3-153 16,-7 1-22-16,-2 1-35 16,-2 0-10-16,0-8-3 15,3-5 0-15,2-9-2 16,6-8-3-16,5-6-8 16,7-3-6-16,9 2-23 15,3 2-6-15,12 7-2 16,1 6 5-16,7 10 19 15,0 9 6-15,0 12 5 16,3 5-2-16,-3 7 0 0,3-1 1 16,-4-1-49-16,-1-8 21 15</inkml:trace>
  <inkml:trace contextRef="#ctx0" brushRef="#br0" timeOffset="28695.5777">4495 11705 1204 0,'6'5'490'0,"8"6"-309"16,7 7-79-16,4 6-51 15,4 5-18-15,1-1-14 16,-1 0-1-16,-7-7-61 16,-5-6-62-16,-4-12-175 15,-5-6-219-15</inkml:trace>
  <inkml:trace contextRef="#ctx0" brushRef="#br0" timeOffset="28802.494">4725 11711 904 0,'-4'-2'548'16,"-5"-4"-94"-16,-9 13-158 15,-3 7-71-15,-13 6-115 16,-2 7-39-16,2-1-50 16,4 1 0-16,12-6-133 15</inkml:trace>
  <inkml:trace contextRef="#ctx0" brushRef="#br0" timeOffset="29062.3808">5041 11450 1204 0,'8'-2'512'0,"6"0"-277"0,17 1-129 15,9 2-23-15,13 4-44 16,8 5-17-16,-2-1 22 16,-1-2-68-16,-12 1-212 15</inkml:trace>
  <inkml:trace contextRef="#ctx0" brushRef="#br0" timeOffset="29235.6674">5125 11586 985 0,'10'4'443'0,"16"-1"-181"0,13-3-80 16,20 4-39-16,5-4-41 15,2 0-56-15,-4 4 42 16</inkml:trace>
  <inkml:trace contextRef="#ctx0" brushRef="#br0" timeOffset="29961.2031">5963 11383 1098 0,'-8'15'389'0,"-5"23"-332"15,3 4-19-15,5 9-3 16,5-5-1-16,13-8-1 15,4-4 0-15,12-15 8 16,3-4-2-16,2-13 33 16,1-6 8-16,-2-10-2 15,-6-4 0-15,-6-7-34 16,-2 1-10-16,-11-2-6 16,-1 0-5-16,-9 9-8 15,-4-1-5-15,-1 10-24 16,0 8-12-16,3 13-15 15,3 7 0-15,1 6 15 16,6 1 10-16,13-7 14 16,7-5 2-16,14-5 11 15,-2-7 15-15,-6-8 46 16,0-3 23-16,-17-8 24 0,-5-3-5 16,-4-1-39-1,-6-5-22-15,-3 4-31 0,-2 0-16 16,1 6-106-16,2 8-84 15</inkml:trace>
  <inkml:trace contextRef="#ctx0" brushRef="#br0" timeOffset="30397.1798">6742 11348 1213 0,'-3'10'457'0,"-8"15"-335"16,1 8-57-16,1 13-28 15,0 5-8-15,-1 3-14 16,-1-2-3-16,2-12 3 16,2-9 2-16,1-15 15 15,6-10 11-15,5-15-3 16,2-9-5-16,6-15-19 15,6-2-10-15,0-10-5 16,2-6 0-16,1-10 1 16,0-6-1-16,-4 3 1 15,3 7 0-15,-7 17 12 0,-6 9 19 16,-3 20 22-16,-4 3-1 16,1 11-17-16,3 10-22 15,6 11-25-15,1 11 0 16,5 18 3-16,-1 5 3 15,0 8 4-15,1-2 0 16,0-9 3-16,0-9 0 16,-2-8-25-16,-1-6-44 15,-3-10-163-15,-2-3-228 16</inkml:trace>
  <inkml:trace contextRef="#ctx0" brushRef="#br0" timeOffset="30599.0668">6732 11516 1131 0,'10'3'444'0,"20"8"-307"15,9-1-3-15,9-5-19 16,4 2-28-16,0-4-36 15,-2-3 19-15</inkml:trace>
  <inkml:trace contextRef="#ctx0" brushRef="#br0" timeOffset="34009.7665">7519 11551 702 0,'-4'1'377'15,"-4"2"-89"-15,17 0-141 16,13 1-34-16,24-2-48 15,13 1-6-15,18 4-38 16,0-4-9-16,-9 6-76 16,-8 1-108-16</inkml:trace>
  <inkml:trace contextRef="#ctx0" brushRef="#br0" timeOffset="34163.2845">7630 11650 846 0,'-1'1'416'0,"10"5"-74"16,13 1-219-16,22 3-74 15,10 1-1-15,8-5-22 16,10-1-26-16</inkml:trace>
  <inkml:trace contextRef="#ctx0" brushRef="#br0" timeOffset="34969.4026">8719 11326 432 0,'10'2'307'16,"6"-1"24"-16,-14 7-117 15,-5-1-47-15,-23 4-54 16,-6 1-27-16,-15 0-53 16,-2-3-8-16,4-7-5 15,3-3-4-15,9-7-4 16,5 0-3-16,11 5-12 0,6 1-3 15,3 7-8-15,1 4 5 16,1 10 12-16,-1 4 10 16,5 6 19-16,3 1-3 15,4-5 1-15,1-3-6 16,5-8-7-16,3-3 1 16,5-10 7-16,8-1 4 15,6-10-2-15,3-4-7 16,14 7-20-16,5 4-8 15,6 13-5-15,-1 6 1 0,-15 7 6 16,-11 6 4-16,-23 6 7 16,-7 4 9-16,-14-1 21 15,-8 0 9-15,-16-5 6 16,-6-3-2-16,-13-11-6 16,-1-11-1-16,4-16 1 15,5-9-16-15,15-8-50 16,7 0-40-16,15 1-100 15,8 1-69-15</inkml:trace>
  <inkml:trace contextRef="#ctx0" brushRef="#br0" timeOffset="35444.7031">9132 11503 680 0,'-3'10'355'0,"-8"14"-57"15,-4 7-56-15,-8 10-61 16,-1 6-28-16,-2 0-72 15,1-3-22-15,8-9-32 16,4-4-6-16,8-14-4 16,3-8 9-16,6-17 4 15,5-7-1-15,7-15-4 16,5-7-12-16,6-5-9 16,1-5-2-16,6 0 2 15,-3 0-1-15,0 0 1 16,-3 7-2-16,-12 12 15 15,-5 10 15-15,-7 15 11 16,-3 4 0-16,4 14-18 16,4 3-16-16,8 18-11 15,4 4 0-15,3 9 1 16,4 4 1-16,-4-4 0 16,3 3 1-16,-2-9 1 15,-3-5-24-15,-5-11-104 0,-3-6-94 16</inkml:trace>
  <inkml:trace contextRef="#ctx0" brushRef="#br0" timeOffset="35602.2971">9077 11651 1000 0,'3'0'454'0,"15"0"-195"15,9 2-67-15,25 4-75 16,9 2-32-16,3-1-51 15,-4 3 16-15</inkml:trace>
  <inkml:trace contextRef="#ctx0" brushRef="#br0" timeOffset="56567.4874">10038 11225 909 0,'0'-16'379'0,"10"-19"-205"0,11 3-36 16,27 7-40-16,11 10-3 15,14 15-30-15,2 8-14 16,-12 18-24-16,-10 0-14 16,-29 12-7-16,-15 4 0 15,-23 11 10-15,-12 8 3 16,-14 4 2-16,-1 2-1 16,8-8-5-16,4-10-15 15,16-11-111-15,13-5-152 0</inkml:trace>
  <inkml:trace contextRef="#ctx0" brushRef="#br0" timeOffset="56710.268">10338 11826 1216 0,'2'2'480'16,"4"1"-309"-16,9-2-171 15</inkml:trace>
  <inkml:trace contextRef="#ctx0" brushRef="#br0" timeOffset="57168.5813">11339 11602 738 0,'-15'-4'449'0,"-11"-4"-62"0,-5 7-191 16,-2 2-57-16,5 13-108 16,6 6-29-16,17 13-26 15,6 0-3-15,22 1 11 16,7-3 7-16,4-12 15 16,4-6 6-16,-7-13 16 15,-3-5 12-15,-13-14 46 16,-9-5 8-16,-14-13-3 15,-9-6-10-15,-9-7-47 16,-1-5-11-16,6-12-13 16,3 1-5-16,15 5-13 15,5 9-8-15,16 24-17 16,5 9 15-16,12 22-116 16,7 6-78-16</inkml:trace>
  <inkml:trace contextRef="#ctx0" brushRef="#br0" timeOffset="57495.5353">11715 11558 1031 0,'-20'-7'489'0,"-9"-1"-206"0,0 5-154 15,4 2-54-15,11 13-75 16,2-1-20-16,14 6-10 15,9 5 6-15,11-6 16 16,4-1 6-16,-1-8 8 16,-3-1 5-16,-8-5 7 15,-3 0 2-15,-15-1-5 16,-9 2-3-16,-12 1-9 16,-5 2-3-16,-3 5-3 15,5 3 7-15,9 5 4 16,5 2 9-16,19 1 9 15,10-3 0-15,21-3 1 16,2-5-6-16,7-5-14 16,-4-2-73-16</inkml:trace>
  <inkml:trace contextRef="#ctx0" brushRef="#br0" timeOffset="57959.9694">12182 11582 1056 0,'10'7'431'0,"12"18"-258"16,8 14-36-16,8 27-37 15,1 15-24-15,-4 9-30 16,-9 1-10-16,-24-19 2 15,-5-8 0-15,-13-22-16 16,-4-13-6-16,1-21-35 0,-3-10-18 16,0-23-41-16,-1-15-7 15,9-18 20-15,9-14 10 16,9-13 41-16,15 2 14 16,11 7 25-16,5 8 2 15,12 22-1-15,-5 6-6 16,-2 16-38-16,-5 10-121 15</inkml:trace>
  <inkml:trace contextRef="#ctx0" brushRef="#br0" timeOffset="58203.0838">12589 11566 825 0,'0'2'463'16,"0"5"7"-16,0 5-343 15,1 10-35-15,2 12 1 16,-1-1-12-16,8 3-28 16,-1-6-4-16,-2-14-23 15,4-3 16-15,2-10 46 16,-4-7 7-16,7-14 2 16,-2-2-17-16,-7-12-49 15,8 6-11-15,-9 1-125 16,2 5-116-16</inkml:trace>
  <inkml:trace contextRef="#ctx0" brushRef="#br0" timeOffset="58603.6162">12853 11586 902 0,'0'-2'428'16,"0"0"-190"-16,-3 3-70 15,2-1-88-15,0 0-26 16,-1 19-16-16,2 35-3 0,8-28-11 16,6 2-7-16,4-10-1 15,2-3 4-15,8-10 10 16,-2-9 6-16,-3-8 5 16,-1-8 0-16,-10-4-9 15,-1 2-5-15,-5-2-10 16,-3 8-5-16,-3 5-11 15,-1 4-9-15,0 12-16 16,-2-1-4-16,3 13 1 16,3 0 8-16,6 5 15 15,2 1 5-15,12-5 25 16,-1-4 13-16,4-7 32 16,0-2 11-16,-6-8 18 15,-1-2-2-15,-7-8-22 16,-4-3-9-16,-3-2-36 15,-5 1-20-15,3 3-110 16,-5 3-81-16</inkml:trace>
  <inkml:trace contextRef="#ctx0" brushRef="#br0" timeOffset="58948.6837">13376 11687 1091 0,'7'1'472'16,"10"-1"-245"-16,7 1-66 0,7 0-57 16,2 1-17-16,0 0-16 15,-4-5-9-15,-7-1-8 16,-2-7-7-16,-6-3-8 16,-4 1-3-16,-9-6-6 15,-2 2-6-15,-19-3-20 16,-2 2-12-16,-9 12-15 15,-8 3-8-15,7 15-3 16,0 9 6-16,9 7 6 16,8 4 6-16,6 9 4 15,5 4-2-15,5 11 1 16,2 4 2-16,4 1 7 16,0-4 4-16,1-12 4 15,0-7 4-15,3-19 0 16,-1-6-65-16</inkml:trace>
  <inkml:trace contextRef="#ctx0" brushRef="#br0" timeOffset="59135.1851">13740 11623 1242 0,'-1'-4'586'0,"1"-4"-246"0,4 11-225 15,-2 6-60-15,7 12-62 16,-3 4-9-16,-2 6 2 16,-4 2-76-16</inkml:trace>
  <inkml:trace contextRef="#ctx0" brushRef="#br0" timeOffset="59266.9602">13768 11323 1185 0,'2'-5'408'0,"5"-6"-384"15,6 9-128-15</inkml:trace>
  <inkml:trace contextRef="#ctx0" brushRef="#br0" timeOffset="59551.1762">13963 11438 861 0,'2'-19'498'0,"4"-27"-30"0,1-5-184 16,3-12-109-16,5 1-51 15,0 14-86-15,4 9-18 16,-9 18-26-16,-4 10-7 16,-5 7-17-16,-1 8-11 15,0 17-9-15,1 7-1 16,6 19 16-16,1 9 6 15,5 24 9-15,5 8 5 0,-3 9 16 16,1-3 5-16,-7-16 2 16,-9-6 0-16,-12-13 0 15,-10-4-6-15,-7-12 7 16,-2-8 5-16,0-17-15 16,4-7 5-16,5-20-280 15</inkml:trace>
  <inkml:trace contextRef="#ctx0" brushRef="#br0" timeOffset="59965.9464">14291 11649 1146 0,'0'-3'488'16,"-4"3"-299"-16,-3 3-58 15,1 10-92-15,-2 5-20 16,7 6-11-16,3 0-2 16,10-2-1-16,6-1 1 15,5-10 11-15,5-1 6 16,-2-12 7-16,1-3 2 16,-4-9-1-16,-4-5-3 15,-5-3-7-15,-4-1-4 0,-7 1-6 16,-3 4-4-16,-2 7-14 15,-2 4-13 1,1 11-15-16,2 5-1 0,2 10 7 16,6 5 10-16,11 0 13 15,6 0 3-15,5-5 23 16,-1-4 10-16,-4-10 49 16,-1-3 32-16,-3-11 14 15,-2-9 1-15,-9-5-43 16,-4-2-28-16,-6 3-113 15,-7 2-61-15</inkml:trace>
  <inkml:trace contextRef="#ctx0" brushRef="#br0" timeOffset="60377.1353">15179 11586 1068 0,'12'0'449'0,"22"5"-251"15,8-4-52-15,15 1-37 16,6-2-34-16,-9-1-35 15,-5-3-12-15,-15 1-9 16,-10 3-22-16,-13 1-155 16,-5 4-107-16</inkml:trace>
  <inkml:trace contextRef="#ctx0" brushRef="#br0" timeOffset="60513.5349">15411 11615 573 0,'-4'2'370'16,"-4"8"8"-16,2 2-140 15,4 7-114-15,2 5-25 16,5 3-40-16,3 0-14 16,3-4 17-16,4 0-84 15</inkml:trace>
  <inkml:trace contextRef="#ctx0" brushRef="#br0" timeOffset="60796.8038">15815 11657 1075 0,'-9'-7'476'0,"-10"-8"-235"16,-3 2-57-16,-1 7-90 16,0 6-38-16,1 7-57 15,3 7-15-15,7 9-4 16,1 4 2-16,15 4 7 15,8-2 6-15,11-4 20 16,5-7 22-16,4-8 43 0,-1-8 19 16,-3-10 13-1,-5-8-12-15,-11-7-32 0,-4-2-12 16,-9-1-113-16,-4 5-50 16</inkml:trace>
  <inkml:trace contextRef="#ctx0" brushRef="#br0" timeOffset="61328.9055">16626 11400 1073 0,'1'-2'486'16,"0"1"-242"-16,3 15-137 15,-7 7-41-15,-8 12-40 16,3 9 1-16,-6 12-2 15,-5 4 2-15,6 2-6 16,-9-7 3-16,6-13 1 0,6-9 1 16,9-16 20-1,1-8 12-15,7-16 6 0,1-10-1 16,4-14-18-16,6-7-15 16,6-12-11-16,2-9-1 15,-1-25 0-15,5-9-3 16,0 7-10-16,1 12-5 15,-7 38-1-15,-10 18 8 16,-13 19-17-16,-1 10-5 0,3 20-11 16,1 13-7-16,9 23 19 15,8 8 9-15,11 8 3 16,7-2 2-16,5-8 4 16,-7-8-15-16,-9-11-75 15,-10-10-53-15,-12-14-88 16,-4-7-39-16</inkml:trace>
  <inkml:trace contextRef="#ctx0" brushRef="#br0" timeOffset="61665.3071">16567 11558 1093 0,'4'0'519'0,"14"0"-162"0,18-3-176 15,25 3-91-15,15 0-24 16,2 1-32-16,-5 6-300 16</inkml:trace>
  <inkml:trace contextRef="#ctx0" brushRef="#br0" timeOffset="116841.0449">17706 11834 1316 0,'-1'-1'575'15,"1"1"-305"-15,1 1-109 16,-1-1-59-16,0 0-85 15</inkml:trace>
  <inkml:trace contextRef="#ctx0" brushRef="#br0" timeOffset="117767.0838">1760 12639 873 0,'0'8'356'0,"0"21"-182"15,2 16-64-15,5 33-26 16,1 12-14-16,0 6-41 16,-1-4-6-16,0-21 2 15,0-13 7-15,1-22-261 16</inkml:trace>
  <inkml:trace contextRef="#ctx0" brushRef="#br0" timeOffset="117950.3788">1693 12570 1348 0,'2'-6'509'16,"10"-4"-395"-16,11 2-54 16,22 4-53-16,13 2-9 15,22 4-3-15,1 2-13 16</inkml:trace>
  <inkml:trace contextRef="#ctx0" brushRef="#br0" timeOffset="118371.3912">2192 12255 1061 0,'7'1'423'16,"22"18"-279"-16,10 16-95 16,38 36-41-16,12 15-8 15,0 22 5-15,-4 11 1 0,-44 17 2 16,-27 4 2-1,-37 4 41-15,-17-9 18 0,-20-29 29 16,-1-17 3-16,2-35-145 16</inkml:trace>
  <inkml:trace contextRef="#ctx0" brushRef="#br0" timeOffset="119213.8448">3488 12997 882 0,'2'-11'389'0,"4"-11"-177"16,-6-1-28-16,3 0-28 15,-4 0-15-15,-10-3-38 16,-7 6-17-16,-15 7-44 16,-4 7-6-16,-8 17-36 15,7 9-14-15,7 21-14 16,5 4-13-16,21 7 13 16,5-2 9-16,12-10 14 15,10-5 4-15,15-16-3 0,6-9 0 16,4-16 4-16,-2-6 7 15,-15-14 11-15,-10 0 8 16,-5-5 4-16,-10-2-1 16,-3 0 25-16,-2 3 3 15,-8 9 12-15,2 3 0 16,3 17-40-16,3 3-13 0,7 17-22 16,-1 8-5-1,3 5 6-15,3 3 2 0,-1-1 2 16,4-1-42-16,3 6-161 15</inkml:trace>
  <inkml:trace contextRef="#ctx0" brushRef="#br0" timeOffset="119655.1039">3707 13120 840 0,'8'-2'445'15,"1"2"-88"-15,4 11-213 16,-4 4-16-16,-2 9-45 16,0 1-4-16,-3 2-17 15,1-3-12-15,-3-5-12 16,0-8-14-16,0-9-2 0,2-6-2 16,6-16-5-16,2-3-4 15,6-7-11-15,1-2-6 16,4 11-5-16,-2 5-1 15,0 11-5-15,-2 7 2 16,-6 7 4-16,-3 5 3 16,-8 5 9-16,-1 4 2 15,-4-3 4-15,0-1-1 0,4-8-1 16,-1-9 0-16,7-8-5 16,2-10-2-16,4-9-1 15,3 0-1-15,-3 1 2 16,2 5-2-16,-3 10-5 15,3 4 2-15,-3 8 6 16,-2 8 5-16,0 7 9 16,-4 4-1-16,-1 5-3 15,2 0-3-15,0-6-83 16,4-4-108-16</inkml:trace>
  <inkml:trace contextRef="#ctx0" brushRef="#br0" timeOffset="119945.2866">4503 13135 770 0,'2'8'445'0,"-6"12"-64"0,1 2-113 16,-8 7-118-16,-3 0-52 16,-5-1-51-16,-8-3-11 15,-1-10 7-15,-2-6-25 16,3-17-56-16,5-10-22 15,7-15-34-15,6-2 16 16,9-2 37-16,6 5 8 16,6 12 35-16,6 5 7 15,4 15 11-15,2 9 7 0,1 14-18 16,-4 6-2 0,0 10 0-16,-5 3-1 0,-2-3 0 15,5-2 30-15,-1-15-178 16</inkml:trace>
  <inkml:trace contextRef="#ctx0" brushRef="#br0" timeOffset="120112.0964">4664 13223 1156 0,'7'3'489'0,"8"6"-287"15,3 4-66-15,4 3-82 16,2 3-21-16,2 4-18 15,-2-1-4-15,-5-6-94 16,-1-4-94-16</inkml:trace>
  <inkml:trace contextRef="#ctx0" brushRef="#br0" timeOffset="120225.2666">4905 13150 1290 0,'-13'3'618'15,"-14"11"-259"-15,-7 8-87 16,-13 14-137-16,0 6-56 15,3 7-43-15,3-2 211 16</inkml:trace>
  <inkml:trace contextRef="#ctx0" brushRef="#br0" timeOffset="120604.7936">5471 12901 1066 0,'19'1'425'0,"17"2"-309"16,17 4-52-16,10-1-15 15,4 1-122-15,-4-3-276 0</inkml:trace>
  <inkml:trace contextRef="#ctx0" brushRef="#br0" timeOffset="120790.8312">5498 13050 848 0,'-4'2'484'0,"4"5"7"16,4-1-309-16,21-1-103 16,10 1-14-16,18-2-34 15,7 1-13-15,3 2-91 16,0 1-476-16</inkml:trace>
  <inkml:trace contextRef="#ctx0" brushRef="#br0" timeOffset="121198.835">6237 12908 1183 0,'-7'-4'528'16,"-10"2"-276"-16,1 5-86 15,2 12-104-15,5 9-42 0,8 8-27 16,-2 1-2-16,16-2 9 15,3-6 1-15,10-5 1 16,8-7 1-16,2-12 0 16,0-1 2-16,-3-15 4 15,3-4 1-15,-16-2 5 16,-3-6 4-16,-9 2 0 16,-6 3-2-16,-4 9-8 15,-7 5-9-15,4 17-8 16,-3 6-2-16,2 14 0 15,7 2 4-15,5 1 3 16,3-5 3-16,13-9 1 16,2 1 4-16,6-15 40 15,5-2 3-15,-2-8 71 16,-1-9 13-16,-6-8-27 16,-5-4 0-16,-7-5-68 15,-5-4-23-15,-7 1-106 16,-2-1-111-16</inkml:trace>
  <inkml:trace contextRef="#ctx0" brushRef="#br0" timeOffset="121484.7471">6656 12633 1165 0,'4'-10'503'0,"7"-14"-251"16,5 6-55-16,14 8-75 16,2 3-37-16,11 12-66 15,-3 0-11-15,-16 10-1 16,-5 1 9-16,-25 5 16 16,-7 5 3-16,-7 2-1 15,-3 1-9-15,9-2-15 16,9-5-4-16,16-9-5 15,13-2-6-15,13-8-60 16,-2-3-45-16,8 3-338 16</inkml:trace>
  <inkml:trace contextRef="#ctx0" brushRef="#br0" timeOffset="121877.8898">7282 12706 974 0,'-6'15'445'16,"-12"24"-209"-16,-4 7-41 16,-7 20-86-16,-3 4-25 15,1-1-32-15,4-5-14 16,11-24-12-16,7-9-3 16,12-19 10-16,3-11 9 15,11-13 4-15,5-13-2 0,5-13-10 16,3-12-10-16,0-18-8 15,-5-9-8-15,-6-14-5 16,5 7-4-16,-7 18-7 16,0 14 18-16,-1 30 24 15,-7 10 0-15,1 16 6 16,-2 15-11-16,6 19-14 16,4 10 9-16,5 19 10 15,5 5 1-15,1 2-4 16,-1 0-6-16,2-15-11 15,-2-12-1-15,-5-16 3 16,-1-6-24-16,-8-10-92 16,-4-5-57-16,-9-7-170 15</inkml:trace>
  <inkml:trace contextRef="#ctx0" brushRef="#br0" timeOffset="122012.2534">7300 13001 1562 0,'4'-2'654'0,"2"-3"-382"16,14 0-160-16,9 3-47 16,15-3-2-16,7 1-81 15</inkml:trace>
  <inkml:trace contextRef="#ctx0" brushRef="#br0" timeOffset="122447.6049">8223 12819 1226 0,'7'3'456'0,"20"8"-364"16,8-2-23-16,13-5-14 16,16-1-25-16,1-4 27 15,3-4-112-15</inkml:trace>
  <inkml:trace contextRef="#ctx0" brushRef="#br0" timeOffset="122613.1745">8248 12994 854 0,'2'0'433'0,"14"0"-42"16,12 2-202-16,16-1-46 15,10 5-26-15,8 0-64 0,-2-1-18 16</inkml:trace>
  <inkml:trace contextRef="#ctx0" brushRef="#br0" timeOffset="123219.0256">9447 12811 520 0,'-8'10'346'0,"-14"14"-2"16,-9-1-79-16,-13-9-75 15,-6-8-41-15,0-20-19 16,2-12-10-16,10-18-43 16,11-2-23-16,22 1-65 0,10 4-11 15,26 15-5-15,9 5 3 16,12 20 16-16,3 6 3 16,2 22-1-16,-2 10 3 15,-20 14 10-15,-12 10 8 16,-30 5 7-16,-15 4 2 15,-15-8-3-15,-4-10-4 16,0-14 1-16,0-13 5 0,5-14 14 16,2-9 0-1,6-16-10-15,8-5-13 0,11-4-32 16,9 0-11-16,17 6-19 16,8 5-1-16,11 5 13 15,4 3 6-15,2 10 18 16,4 1 4-16,1 7 74 15,-1 2-128-15</inkml:trace>
  <inkml:trace contextRef="#ctx0" brushRef="#br0" timeOffset="123673.9698">9996 12731 980 0,'0'0'467'0,"2"0"-207"16,-4 0-85-16,1 0-43 15,-1 0-57-15,-16 0-18 16,-41-1-28-16,26-4-4 16,3 0-14-16,2 0-6 15,5 5-13-15,6 3-7 16,-3 7-3-16,5 6-4 15,-2 5 3-15,0 3 2 16,2 3 4-16,-3 0 8 16,10-2 10-16,2-2 5 0,6-8 7 15,5-2-1-15,4-11 12 16,6-2 5-16,4-7-1 16,3-1-4-16,10 5-19 15,7 3-9-15,11 9-4 16,2 8 0-16,-3 9 0 15,-10 0 1-15,-18 8 2 16,-12-5 2-16,-24-3 22 16,-9 1 10-16,-16-7 16 15,-2-2 5-15,0-11-8 16,4-9-1-16,9-9-86 16,6-5-85-16,12-4-507 15</inkml:trace>
  <inkml:trace contextRef="#ctx0" brushRef="#br0" timeOffset="124057.6918">10367 12732 992 0,'-4'11'507'0,"-1"2"-142"15,-6 22-189-15,-3 11-29 0,-4 12-64 16,1 6-22-16,-5-6-32 15,5-6-13-15,6-15-4 16,2-11 1-16,9-14 3 16,-1-12 2-16,8-15-5 15,3-7-2-15,5-16-7 16,5-7-1-16,-4-18 4 16,2-8 2-16,2 0-3 15,-2 4-2-15,1 25 3 16,-3 15 4-16,-5 20 0 15,0 7 1-15,3 18-11 16,3 8-4-16,7 15 1 16,3 9-2-16,0 10 4 15,-1 2 0-15,-7-7 2 16,-3-6 2-16,-3-12-1 16,-4-7 15-16,-1-9-77 15,-1-1-73-15</inkml:trace>
  <inkml:trace contextRef="#ctx0" brushRef="#br0" timeOffset="124195.0657">10321 12992 1438 0,'6'0'540'0,"12"1"-423"16,11 0-41-1,31 1-30-15,8-1-48 0</inkml:trace>
  <inkml:trace contextRef="#ctx0" brushRef="#br0" timeOffset="124581.1705">11388 12537 794 0,'2'-25'366'15,"11"-33"-138"-15,12 0-32 16,25 10-39-16,15 14-28 16,13 25-56-16,5 18-33 15,-7 29-36-15,-17 13-3 16,-31 11 3-16,-21 4 3 16,-36-1 8-16,-8 0 2 0,-11 4-3 15,3-3 0-15,10-11-26 16,11-5-73-1</inkml:trace>
  <inkml:trace contextRef="#ctx0" brushRef="#br0" timeOffset="124739.9674">11779 13316 1518 0,'-1'3'615'15,"-2"2"-338"-15,3-5-155 16,0-1-34-16,0-1 103 16</inkml:trace>
  <inkml:trace contextRef="#ctx0" brushRef="#br0" timeOffset="125429.1127">13161 12912 736 0,'-39'2'128'0,"8"0"-37"15,-28 1 132-15,41-3-119 16,23-2-16-16,43-1-12 0,19 0-13 16,46 2-26-16,26 1 11 15,30 1 2-15,16 2-6 16,11 3-5 0,-4-2-10-16,-10 6-107 0,-17-3-182 15</inkml:trace>
  <inkml:trace contextRef="#ctx0" brushRef="#br0" timeOffset="125632.279">14748 12781 478 0,'4'-6'252'0,"3"-7"-53"15,-2 7-3-15,-2 3-40 16,-3 3-38-16,-1 13-72 15,1 12-17-15,0 21-26 16,-1 11 1-16,1 5 14 16,0-3 20-16</inkml:trace>
  <inkml:trace contextRef="#ctx0" brushRef="#br0" timeOffset="125795.2877">14950 12836 929 0,'2'12'330'0,"1"16"-278"0,1 9-22 15,-3 11 12-15,0-3-4 16,-1-6 7-16,1-4 9 16</inkml:trace>
  <inkml:trace contextRef="#ctx0" brushRef="#br0" timeOffset="126097.4619">15128 13010 785 0,'-3'-1'316'0,"5"-2"-214"16,13 1-53-16,29 0-29 15,25 0 19-15,42 1 38 16,23-3 51-16,43 1 28 15,12 3-30-15,30 0-33 16,0 3-51-16,-6 2 5 16,1-2-2-16,-34 1-1 15,-7 1 0-15,-33-1-29 16,-20-1-4-16,-32 4-5 16,-27-2-2-16,-38-1-9 15,-14 0 2-15,-17-4-13 16,-4 0-309-16</inkml:trace>
  <inkml:trace contextRef="#ctx0" brushRef="#br0" timeOffset="134313.5075">1795 14305 981 0,'-11'27'438'0,"-13"15"-212"0,-1 19-102 16,-1 2-31-16,-1-1-49 15,7 0-27-15,3-10-10 16,6-5 0-16,5-19-76 16,3-11-48-16</inkml:trace>
  <inkml:trace contextRef="#ctx0" brushRef="#br0" timeOffset="134588.5675">1742 14274 1087 0,'-2'3'433'0,"-3"13"-288"15,5 6-65-15,17 15-55 16,6 7-15-16,22 9-10 0,9 2-1 15,11-4 4-15,-1-5 4 16,-10-10 2-16,-8-5 2 16,-20-10 1-16,-3-3-1 15,-18-6 2-15,-6-3 7 16,-15-1 9-16,-14 0 6 16,-22 0 14-16,-12 0 4 15,-12 1-5-15,1 3-8 16,15-2-19-16,11 0-55 0,24-10-151 15</inkml:trace>
  <inkml:trace contextRef="#ctx0" brushRef="#br0" timeOffset="134918.5869">2267 13935 1227 0,'19'11'451'0,"39"30"-331"0,9 10-42 15,9 31 4-15,2 21-11 16,-29 25-19-16,-20 10-3 16,-36 14-4-16,-23-4 2 15,-24-22-5-15,1-11-8 16,-3-36-9-16,6-14-6 16,15-22-542-16</inkml:trace>
  <inkml:trace contextRef="#ctx0" brushRef="#br0" timeOffset="136193.5348">3249 14331 104 0,'-3'1'45'0</inkml:trace>
  <inkml:trace contextRef="#ctx0" brushRef="#br0" timeOffset="136325.8184">3224 14313 466 0,'-1'2'308'16,"-1"0"-36"-16,5 2-106 15,-3-4-42-15,4 0-66 16,26 3-19-16,81 0-17 16,-27-7-8-16,18 0-7 15,-4-3 2-15,-20 8-81 16,-13 1-134-16</inkml:trace>
  <inkml:trace contextRef="#ctx0" brushRef="#br0" timeOffset="136512.5574">3289 14528 995 0,'15'2'399'0,"9"0"-228"15,27 3-105-15,9 0 2 16,13-1-24-16,3-1-14 0,-10-3-68 16,-3 0-123-16</inkml:trace>
  <inkml:trace contextRef="#ctx0" brushRef="#br0" timeOffset="136678.4209">3242 14735 875 0,'-1'3'455'0,"5"6"-53"15,14 3-266-15,32 3-90 16,14-3-6-16,23-8-20 16,5-5 55-16,-1-6-497 15</inkml:trace>
  <inkml:trace contextRef="#ctx0" brushRef="#br0" timeOffset="137075.2164">4170 14533 1097 0,'-23'1'456'0,"-22"6"-291"16,1 0-50-16,16 6-77 16,9 2-37-16,16 1-35 15,5-2-7-15,16 0 2 16,9-5 5-16,8-6 21 16,4 3 6-16,-9-6 9 15,-8 0 3-15,-11 0 7 16,-9-1 1-16,-13 1 1 15,-9 1 2-15,-14 2 1 16,-3 3 6-16,5 5 7 16,2-2 3-16,18 7-4 15,6 4-1-15,10-1-6 16,10 1-3-16,5-2-1 16,9-3-2-16,8-3-4 15,-2-5-1-15,3-7-11 16,-6-7-63-16</inkml:trace>
  <inkml:trace contextRef="#ctx0" brushRef="#br0" timeOffset="137195.1292">4141 14321 1070 0,'-4'0'436'0,"-3"0"-237"15,8 9-153-15,8 7-165 0</inkml:trace>
  <inkml:trace contextRef="#ctx0" brushRef="#br0" timeOffset="137507.1998">4423 14750 1183 0,'8'6'457'0,"9"3"-320"16,4-2-43-16,4-6-25 15,-1-6-22-15,1-6-22 16,-3-8-3-16,-4-3-1 16,-4-2-8-16,-11 3-13 15,-6-2-7-15,-13 4-11 16,-5 4 0-16,-2 8-4 16,0 8-3-16,1 12 3 15,5 7 6-15,0 15 12 16,7 4 5-16,4 14 4 0,6 6 6 15,7 0 3-15,4 2 1 16,6-16 3-16,-3-8-8 16,1-13 4-16,4-2-51 15</inkml:trace>
  <inkml:trace contextRef="#ctx0" brushRef="#br0" timeOffset="138110.0695">5035 14693 792 0,'-8'-10'421'0,"-6"-13"-61"15,-3 3-110-15,-7 2-88 16,-1 2-30-16,-5 9-72 15,-2 4-24-15,7 10-29 16,2 8-10-16,8 10-9 16,5 2 2-16,10 1 4 15,5-3 1-15,16-5 0 16,4-6 1-16,7-9 3 16,3-5 2-16,-7-9 5 15,-2-2 1-15,-9-7 0 0,-3-1-2 16,-6-2-2-16,-3 1 0 15,-5 8-2-15,-2 4-1 16,-1 8-8-16,3 6-2 16,-2 6-4-16,2 3 0 15,5 9 4-15,2-1-1 16,12 2 5-16,7-3 2 16,6-5 5-16,1-6 3 15,1-9 7-15,-4-6 2 0,-5-11 4 16,-2-3 1-16,-4-8 0 15,-4-4-1-15,-5 0-2 16,-3-1 1-16,-7 6 2 16,0 8 5-16,-2 6 2 15,-3 9-5-15,1 10-12 16,1 9-7-16,2 16-7 16,0 5 0-16,1 13 2 15,1 6 2-15,2 6 1 16,3 1 1-16,0-10 2 15,2-8 1-15,-1-19 1 16,2-6-13-16,1-12-133 16</inkml:trace>
  <inkml:trace contextRef="#ctx0" brushRef="#br0" timeOffset="138245.4891">5294 14783 994 0,'7'0'414'0,"14"-2"-192"0,4 2-193 16,17-2-3-16,2-3-80 16</inkml:trace>
  <inkml:trace contextRef="#ctx0" brushRef="#br0" timeOffset="138589.34">5903 14524 1046 0,'-22'-11'510'16,"-14"-5"-193"-16,-1 7-177 16,-2 1-49-16,7 11-77 15,5 6-20-15,10 3-23 16,6 8-7-16,10 1 2 16,7-2 5-16,13 2 10 15,4-4 8-15,6-3 8 16,-4-1 3-16,-6-9-8 15,-6-1-19-15,-10-6-34 16,-6 0-2-16,-15-1 8 16,-7 1 18-16,-5 3 51 15,3 1 13-15,9 7 31 16,3-2 16-16,11 4-6 16,4 5-5-16,16 1-12 0,10 3-7 15,11 1 11-15,3-5-4 16,-3-4-10-16,-1-3-7 15,-12-8 351-15</inkml:trace>
  <inkml:trace contextRef="#ctx0" brushRef="#br0" timeOffset="139522.9631">22502 14701 781 0,'-1'-5'331'0,"1"-10"-184"0,6-4-49 16,20-3-46-16,6 0-17 16,23-2-6-16,7 6 8 15,5 14 8-15,-5 8-3 16,-15 20-18-16,-5 9-6 16,-16 5-5-16,1-1 0 15,-8-7 3-15,0-8 1 16,-1-14 10-16,2-7 13 15,2-11 13-15,-5-10 7 16,-4-5 5-16,-5-4-14 0,-5 6-21 16,0 7-15-16,-3 10-31 15,0 6-28-15,2 8-200 16</inkml:trace>
  <inkml:trace contextRef="#ctx0" brushRef="#br0" timeOffset="139956.9283">23093 14691 612 0,'0'0'272'16,"5"2"-104"-16,2 2-47 15,6 3-7-15,5-2-27 16,6 0-47-16,6 0-14 15,5 0-17-15,-2 6-5 16,0 5-4-16,-7 4 2 16,-5 6 2-16,0 1 4 0,-5-4 10 15,7-6 2-15,10-16 5 16,9-7 0-16,14-14-3 16,8-5-4-16,-2 2-9 15,-7 4-2-15,-14 12-6 16,-6 6-1-16,-15 9-366 15</inkml:trace>
  <inkml:trace contextRef="#ctx0" brushRef="#br0" timeOffset="140521.0147">22880 14018 1019 0,'0'1'383'0,"-6"15"-274"16,-1 7-44-16,-9 16-26 15,-2 6-6-15,1-3-17 16,-2-3-2-16,11-10 3 16,2-12 2-16,7-16 35 15,9-8 11-15,4-19 10 16,1-7 4-16,-3-10-16 16,0-6-6-16,-8-4-11 15,4-2 4-15,0 8-17 0,-1 7-11 16,1 20-12-16,-3 13-17 15,8 25-11-15,-1 11 0 16,10 19 4-16,0 8 6 16,2-3 6-16,3 1 2 15,-5-6-54-15,-1-5-79 16</inkml:trace>
  <inkml:trace contextRef="#ctx0" brushRef="#br0" timeOffset="140676.7382">22892 14175 999 0,'10'0'458'15,"9"-5"-210"-15,7 4-151 16,5-3-17-16,8 4-35 16,2 4-66-16</inkml:trace>
  <inkml:trace contextRef="#ctx0" brushRef="#br0" timeOffset="140814.2178">23318 14261 963 0,'-4'-1'483'0,"-1"-1"-118"0,2-1-202 15,3 2-538-15</inkml:trace>
  <inkml:trace contextRef="#ctx0" brushRef="#br0" timeOffset="141320.9039">23649 13876 416 0,'15'-2'289'0,"14"-4"36"16,-8 0-31-16,-14 1-59 15,-7 0-34-15,-18-1-66 16,-9 0-35-16,-18 3-45 15,-7 3-22-15,-4 7-26 16,8 2-3-16,13 2-8 16,16 1-9-16,18-3-13 15,5-1-2-15,25-1 5 0,3 0 9 16,13 2 14 0,4 0 6-16,-4 6 8 0,-5 0 3 15,-15 3 3-15,-8 0 2 16,-23-2 3-16,-14 3-2 15,-19 5-4-15,-7-1-5 16,-4 5-7-16,9-4-2 16,18-10-3-16,9-2-3 15,19-7-6-15,7-4 0 0,17 4 4 16,7-2 3-16,5 1 5 16,3 3 0-16,-6 0-2 15,-2 1 13-15,-5 2-95 16</inkml:trace>
  <inkml:trace contextRef="#ctx0" brushRef="#br0" timeOffset="141454.4963">23944 14221 1512 0,'1'-3'678'0,"3"-1"-316"15,-1 0-144-15,-3 3-101 16,0 0 229-16</inkml:trace>
  <inkml:trace contextRef="#ctx0" brushRef="#br0" timeOffset="143772.1399">6897 14701 481 0,'7'-4'336'16,"3"-4"-14"-16,-8-4-66 16,1-2-29-16,-8-4-66 15,-2-2-32-15,-7-3-47 16,-1 1-16-16,-8 7-30 16,0 6-11-16,-3 13-18 0,-4 6-7 15,3 15-21 1,4 5-6-16,14 11 0 0,7 5-2 15,17-2 16-15,8-5 6 16,10-12 6-16,5-9 8 16,4-18 9-16,-9-6 12 15,-4-15-68-15,-6-5-84 16</inkml:trace>
  <inkml:trace contextRef="#ctx0" brushRef="#br0" timeOffset="143879.6009">6840 14323 1011 0,'-2'-7'465'16,"-1"-4"-207"-16,0 5-176 16,4 6-20-16</inkml:trace>
  <inkml:trace contextRef="#ctx0" brushRef="#br0" timeOffset="144319.6166">7130 14596 1221 0,'-1'7'434'0,"2"3"-383"0,13 1-8 16,15-3-11-16,8-4-4 16,7-4 1-16,2 0-2 15,-7-4-2-15,-6 0 1 16,-11-6 2-16,-8 0 0 15,-11-2-5-15,-3 4-8 16,-12 8-19-16,-5 4-7 16,-6 12-8-16,-5 2 1 15,9 11 4-15,-1 2 1 0,12 2 1 16,8 1-1 0,13-5 7-16,8-2 2 0,2-11 7 15,5-6 8-15,-2-12 7 16,-2-10 5-16,6-7 5 15,-7-7 0-15,0 0-7 16,-6-4-4-16,-7 6-5 16,-2 4-7-16,-8 12 1 15,0 8 3-15,-3 13 5 16,1 6 12-16,3 8-1 16,3 3-3-16,6-1-4 15,2-8 27-15,1-3 77 16</inkml:trace>
  <inkml:trace contextRef="#ctx0" brushRef="#br0" timeOffset="145096.9338">2835 15908 714 0,'12'4'323'0,"18"9"-110"16,11 13-97-16,16 14-30 15,0 5-8-15,1 6-29 16,-3-4-3-16,-9-4-44 15,-7-5-102-15</inkml:trace>
  <inkml:trace contextRef="#ctx0" brushRef="#br0" timeOffset="145276.4743">3161 15927 1214 0,'-20'17'500'0,"-25"24"-325"16,0-3-45-16,6-4-81 16,1-2-22-16,5-7-77 15,8-6-81-15</inkml:trace>
  <inkml:trace contextRef="#ctx0" brushRef="#br0" timeOffset="145560.1357">3671 15715 880 0,'-13'0'416'0,"-18"4"-140"0,-1 6-99 15,-7 9-74-15,-3 9-26 16,7 12-50-16,1 6-20 16,19 7-14-16,13 3-8 15,18-3-6-15,8-9 3 16,17-8 11-16,0-4 4 16,9-14-55-16,5-2-97 15</inkml:trace>
  <inkml:trace contextRef="#ctx0" brushRef="#br0" timeOffset="145773.4399">3887 15747 1085 0,'0'1'437'0,"1"5"-255"16,2 9-75-16,5 15-63 15,2 8 1-15,-2 15-20 16,-3 3-8-16,-8-1-3 15,-1 1 0-15,-1-10 1 16,5-4-1-16,12-10-6 16,3-9 1-16,13-9-5 15,3-7-14-15,-2-7-153 16</inkml:trace>
  <inkml:trace contextRef="#ctx0" brushRef="#br0" timeOffset="145947.5097">3755 15908 1278 0,'7'0'487'16,"14"4"-373"-16,13 3-42 16,20 3-39-16,1 2-17 0,-2-2-14 15,-4-1-59 1</inkml:trace>
  <inkml:trace contextRef="#ctx0" brushRef="#br0" timeOffset="146103.8864">4177 15800 1005 0,'6'-3'503'0,"4"-7"-178"16,3 10-70-16,10 15-99 16,0 10-56-16,2 14-43 15,-3 6-2-15,-15 4-7 16,-7-1-1-16,-7-5 27 15,-4-5-89-15,2-8 85 16</inkml:trace>
  <inkml:trace contextRef="#ctx0" brushRef="#br0" timeOffset="146370.2948">4663 15959 1101 0,'6'-1'468'0,"14"-2"-265"0,11 0-87 15,14 4-64-15,9 3-28 16,1 4-40-16,-9 1-80 16</inkml:trace>
  <inkml:trace contextRef="#ctx0" brushRef="#br0" timeOffset="146535.0343">4682 16072 1213 0,'1'4'509'0,"12"3"-302"16,10-2-33-16,21 2-62 15,10-2-35-15,5-4-19 16,-6 0-72-16</inkml:trace>
  <inkml:trace contextRef="#ctx0" brushRef="#br0" timeOffset="147084.1219">5521 15723 1127 0,'-4'4'459'0,"-9"13"-281"15,-2 13-48-15,-8 23-54 16,2 12-10-16,-1 7-23 16,4-2-5-16,4-18-8 15,1-11-6-15,12-20 2 16,2-9 10-16,5-19 13 16,1-12-1-16,4-13-9 15,-2-11-14-15,6-14-17 16,3-7-1-16,-1-8-6 15,1 0-2-15,5 14-4 16,-1 8 0-16,-3 20-2 16,2 10-8-16,-9 22-1 15,-3 11 0-15,4 28 2 0,0 8 10 16,9 26 3-16,2 9 1 16,4-3 0-16,-1 0 5 15,-7-19 6-15,-2-10-8 16,-4-16-87-16,-3-12-94 15</inkml:trace>
  <inkml:trace contextRef="#ctx0" brushRef="#br0" timeOffset="147241.4943">5505 15944 1238 0,'0'1'495'0,"4"2"-298"16,7 1-89-16,16 3-54 15,12-2-13-15,19 2-26 16,6-4-19-16</inkml:trace>
  <inkml:trace contextRef="#ctx0" brushRef="#br0" timeOffset="147525.1018">6209 15935 757 0,'-19'-4'482'0,"-12"-5"-10"16,-5 5-242-16,0 6-51 15,5 7-91-15,7 11-33 16,8 6-38-16,8 1-3 15,10 6-7-15,7-2-1 16,12-1-1-16,6-2-3 0,8-7 10 16,7-3-6-1,4-6-112-15,-1-5-147 0</inkml:trace>
  <inkml:trace contextRef="#ctx0" brushRef="#br0" timeOffset="147773.4744">6501 16025 634 0,'-5'-7'385'0,"-10"-10"-18"15,-2 4-78-15,-4-1-93 16,2 4-49-16,1 10-82 16,-7 1-26-16,6 9-43 15,-2 9-5-15,7 7 0 16,12 3-1-16,11 8 8 15,7-9-3-15,13-8 5 0,-1-7 5 16,6-13 15-16,0-6 7 16,-5-8 8-16,-1-1 0 15,-13-4-25-15,-4-1-58 16</inkml:trace>
  <inkml:trace contextRef="#ctx0" brushRef="#br0" timeOffset="148159.8053">6926 15960 981 0,'-8'-2'428'0,"-9"0"-241"16,2 2-57-16,3 4-95 16,4 6-29-16,8 2-21 15,3 3-4-15,13 8 7 16,3 0 5-16,4 4 29 0,0 2 35 15,-9-6 42-15,-6 1 32 16,-14-6 26-16,-3-1-21 16,-14-11-21-16,-3-4-26 15,1-9-90-15,-7-11-59 16</inkml:trace>
  <inkml:trace contextRef="#ctx0" brushRef="#br0" timeOffset="148610.1709">7578 15483 866 0,'-21'9'398'0,"-17"6"-139"16,-11 23-122-16,-5 12-10 16,-5 28-43-16,1 16-44 15,19 21-30-15,16 3-12 0,38-7-6 16,19-12 2-1,24-20 3-15,6-18-12 0,7-25-105 16,17-18-230-16</inkml:trace>
  <inkml:trace contextRef="#ctx0" brushRef="#br0" timeOffset="149575.0493">8014 15764 495 0,'6'-4'254'16,"-1"-4"-58"-16,1-3-16 16,-6 6-20-16,-7 0-18 15,-9 0-46-15,-3 4-21 16,-11 0-34-16,0 0-16 0,-4-1-12 16,1-1-3-16,4 2-6 15,-1 2-4-15,9 6-7 16,5 4 2-16,1 0 5 15,5 2 5-15,3 1 10 16,-1 3 0-16,5 1 1 16,2 1-5-16,4-1-4 15,5-4-1-15,2-2 2 16,5-8 5-16,6-6 6 16,-3-4-1-16,8-3-9 15,2 3-8-15,7 6-11 16,10 7-5-16,4 10 6 15,-1 5 6-15,-8 13 7 16,-12 5 6-16,-25 3 33 16,-7 1 11-16,-21-6 13 15,-6-5 5-15,-8-8-13 16,1-5-3-16,1-16-3 0,1-10-7 16,12-8-45-16,0-7-28 15,8-4-77-15,7 2-48 16,11-4-197-16</inkml:trace>
  <inkml:trace contextRef="#ctx0" brushRef="#br0" timeOffset="149819.7284">8132 15732 853 0,'9'-5'483'15,"9"-3"-59"-15,2 10-265 16,2 7-39-16,-2 11-49 15,-1 9-12-15,-9 13-5 16,-4 5-7-16,-9 8-17 16,-4-3-6-16,-4-3-9 15,-1-9-3-15,8-15 0 16,3-5-1-16,10-10 0 16,5-2 0-16,7-4-15 15,3-3-42-15,1-8-178 16</inkml:trace>
  <inkml:trace contextRef="#ctx0" brushRef="#br0" timeOffset="149977.4251">8168 15904 1108 0,'0'0'485'15,"6"0"-240"-15,11 0-69 16,17 2-91-16,7 0-24 15,7 1-30-15,-3-3 454 16</inkml:trace>
  <inkml:trace contextRef="#ctx0" brushRef="#br0" timeOffset="150355.1379">8776 15840 854 0,'0'0'451'0,"-2"0"-36"16,3 18-320-16,0 8-20 16,4 18-11-16,-4 6-5 15,9 4-7-15,-2 0-18 16,1-10-5-16,6-5-9 15,-8-16-119-15,0-7-84 0</inkml:trace>
  <inkml:trace contextRef="#ctx0" brushRef="#br0" timeOffset="150490.1272">8610 16004 1220 0,'9'-1'470'0,"15"-5"-328"16,12 6-89-16,19 0-33 15,9 4-10-15,11 4-75 16,2-5-412-16</inkml:trace>
  <inkml:trace contextRef="#ctx0" brushRef="#br0" timeOffset="150871.1692">9381 15919 823 0,'-6'-14'435'0,"-6"-10"-124"16,-8 1-110-16,-4 4-26 15,-11 12-61-15,-4 7-26 16,-5 19-47-16,2 7-17 16,7 14-29-16,12 4-4 15,21 5-3-15,9-4 3 16,23-7 9-16,7-6 2 15,6-12 8-15,3-8 4 0,-6-9 7 16,-5-6-10-16,-8-7-21 16,-6-3-3-16,-10-2-4 15,-6 0 10-15,-10 3 12 16,-1 5 0-16,-6 5 3 16,3 6-1-16,-1 11 8 15,0 4 3-15,5 15-2 16,-2 4-3-16,7 7-6 15,5 5-3-15,4-1-2 16,5 1 6-16,1-12-63 16,-5-12-29-16</inkml:trace>
  <inkml:trace contextRef="#ctx0" brushRef="#br0" timeOffset="151143.0378">9563 15501 865 0,'14'14'481'0,"12"7"-31"15,7 30-312-15,6 11-11 0,3 26-41 16,-4 7-19-16,-11 4-10 15,-10-3-5-15,-21-8-11 16,-6-10-3 0,-19-4-3-16,-3-7-2 0,-1-22-15 15,0-5 393-15</inkml:trace>
  <inkml:trace contextRef="#ctx0" brushRef="#br0" timeOffset="152275.2791">2705 17201 749 0,'13'-14'353'0,"18"-10"-119"16,7 2-32-16,1 14-28 15,0 10-35-15,-11 15-50 16,-7 12-21-16,-14 17-22 15,-7 6-3-15,-11 5-15 16,4-3-4-16,7-14-4 16,6-10-4-16,12-21 1 15,1-9 2-15,6-24 2 16,3-8 0-16,-4-13-21 16,2-6-5-16,-13 4-8 15,3 7-5-15,-1 12 13 16,-8 11 1-16,0 12-14 15,-6 9 4-15,-1 16 16 16,0 7 2-16,-1 12 17 16,1 4-1-16,6-1-12 15,3-1-3-15,6-7 6 0,-1-4-69 16</inkml:trace>
  <inkml:trace contextRef="#ctx0" brushRef="#br0" timeOffset="152559.1528">3587 16807 1208 0,'-13'-2'519'0,"-14"5"-286"16,-3 11-55-16,-5 25-66 16,0 14-33-16,2 19-41 15,8 11-10-15,26 7-25 16,15-2-4-16,23-9-1 16,4-5-5-16,3-21-116 15,-2-8-18-15</inkml:trace>
  <inkml:trace contextRef="#ctx0" brushRef="#br0" timeOffset="152823.4419">3834 17068 847 0,'0'-7'507'0,"1"-5"-2"15,3 16-363-15,3 8-41 16,1 14-61-16,-3 10-10 0,-2 11 12 16,-3 7 5-16,0 11-3 15,4 3-3-15,4-6-25 16,9-8-6-16,12-19-4 16,2-8 8-16,7-22-53 15,-5-7-53-15,0-12-393 16</inkml:trace>
  <inkml:trace contextRef="#ctx0" brushRef="#br0" timeOffset="152982.4054">3719 17277 1179 0,'10'-1'488'0,"24"-3"-279"16,18-1-73-16,17-1-35 0,9-2-41 15,-6 7-24-15,-10 2 408 16</inkml:trace>
  <inkml:trace contextRef="#ctx0" brushRef="#br0" timeOffset="153323.7227">4231 16896 1104 0,'10'-1'516'16,"6"1"-204"-16,9 24-173 15,5 18-30-15,6 29-39 16,-3 14-14-16,-10 17-6 16,-3 5-7-16,-17-2-7 15,-8-12-3-15,-3-24-104 16,1-14-37-16</inkml:trace>
  <inkml:trace contextRef="#ctx0" brushRef="#br0" timeOffset="153584.3705">4908 17245 1180 0,'12'-3'444'0,"13"2"-340"16,6 0-63-16,11 2-11 15,1 4-20-15,4 2-13 16,-2 1-82-16</inkml:trace>
  <inkml:trace contextRef="#ctx0" brushRef="#br0" timeOffset="153749.7628">4948 17411 1351 0,'6'2'524'0,"8"0"-370"0,8 1-64 15,18-2-28-15,12-2-27 16,14-4-42-16,4 1-470 16</inkml:trace>
  <inkml:trace contextRef="#ctx0" brushRef="#br0" timeOffset="154033.0008">5504 17400 1107 0,'6'-4'500'0,"16"-6"-144"16,12 7-191-16,24 3-60 15,10 0-14-15,13 6-55 16,-6 1-9-16</inkml:trace>
  <inkml:trace contextRef="#ctx0" brushRef="#br0" timeOffset="154564.9005">6242 17285 755 0,'-13'2'345'0,"-13"17"-128"15,0 7-135-15,4 18-44 16,9 6 1-16,12-1 14 15,5-4 3-15,16-16-8 16,5-7 2-16,11-20-6 16,2-8-1-16,0-14 6 15,-5-9-3-15,-8-8-5 16,0-1-6-16,-12 3-11 16,-5 6-6-16,-5 13 7 15,-4 8-6-15,-6 12-16 0,6 12-3 16,1 12-23-16,-2 6 0 15,7 10 10-15,7-4 5 16,5-11 7-16,6-4 3 16,11-15 7-16,0-8 8 15,4-9 43-15,-3-9 18 16,-12-8 14-16,-7-4 0 16,-10-2-40-16,-4 1-22 0,-3 3-135 15,-2-2-69-15</inkml:trace>
  <inkml:trace contextRef="#ctx0" brushRef="#br0" timeOffset="154911.734">6897 17109 969 0,'-4'11'457'0,"-3"20"-151"16,-1 13-96-16,-5 17-54 15,-4 9-35-15,-6 4-59 16,3 0-22-16,-2-16-18 15,4-15 1-15,10-22 6 16,4-12 5-16,4-20-3 16,4-12-5-16,4-14-12 15,3-13-5-15,1-14-7 16,5-5-1-16,3-4-6 16,2 4-4-16,6 15 2 0,-4 10-2 15,-4 20 13-15,-3 11 4 16,-5 20 3-16,-1 11 3 15,1 18-7-15,-1 9 0 16,3 16 0-16,0 6-1 16,3 4 1-16,-2 2 0 15,0-11-5-15,-5-9-22 16,-2-18-158-16,-1-6 65 16</inkml:trace>
  <inkml:trace contextRef="#ctx0" brushRef="#br0" timeOffset="155068.1377">6884 17367 1184 0,'0'-4'566'16,"1"0"-95"-16,14 4-448 16,11 1-13-16,17 4-38 15,9-1-529-15</inkml:trace>
  <inkml:trace contextRef="#ctx0" brushRef="#br0" timeOffset="155570.4465">7720 17257 839 0,'-17'-3'410'0,"-26"-2"-149"16,-4 3-45-16,-4 2-75 16,5 6-52-16,19 3-57 15,9 2-15-15,18 9-21 16,13 1-1-16,19 8-3 15,7 2 2-15,18 4 15 16,0 0 6-16,-14 5 21 16,-9-4 15-16,-27 0 15 0,-12-2 6 15,-22-14-3-15,-7 0-3 16,-8-17-42-16,3-7-58 16,15-15-173-16,10-10-69 15,16-12-88-15,10-4-42 16</inkml:trace>
  <inkml:trace contextRef="#ctx0" brushRef="#br0" timeOffset="155712.0336">7780 17255 547 0,'11'-8'403'0,"17"-5"5"0,-9 11-102 15,-1 4-59-15,-3 14-92 16,-7 9-49-16,1 13-51 16,-2 5-15-16,-1 4-19 15,0 1-2-15,-5-8-61 16,0-3-70-16</inkml:trace>
  <inkml:trace contextRef="#ctx0" brushRef="#br0" timeOffset="155846.2204">7893 17097 1215 0,'-1'-3'484'16,"-2"-8"-308"-16,3 9-150 15,6 3-48-15,0 9-228 0</inkml:trace>
  <inkml:trace contextRef="#ctx0" brushRef="#br0" timeOffset="156084.9889">8049 17369 708 0,'5'19'451'16,"8"20"-14"-16,-5-5-120 15,-6-9-151-15,-1-9-32 16,-2-12-28-16,1-4-11 15,3-11-20-15,1-7-16 16,7-13-39-16,5-8-9 0,6-5-10 16,2 3-3-16,7 10-11 15,-1 8-10-15,1 17 8 16,-4 9 5-16,-5 19 14 16,-4 9 14-16,-5 11 0 15,2 6-3-15,-11 1-4 16,0-3-4-16,-4-12-22 15</inkml:trace>
  <inkml:trace contextRef="#ctx0" brushRef="#br0" timeOffset="156527.2045">8912 16885 825 0,'-18'11'402'0,"-25"26"-124"16,-6 15-116-16,3 24-88 15,5 13-16-15,19 17-33 16,16 6-7-16,27-6-9 16,10-10-1-16,13-27 3 15,7-15 3-15,6-24 7 16,8-10-38-16</inkml:trace>
  <inkml:trace contextRef="#ctx0" brushRef="#br0" timeOffset="157096.8035">9349 17142 783 0,'5'2'394'0,"-2"-2"-124"16,-5 5-53-16,1-5-92 16,-1 0-38-16,-16 9-51 15,-39 17-7-15,21-22-8 16,-5-2-2-16,2-3 2 15,2-4-3-15,11-2-7 16,3-1-3-16,10 2-14 16,6 1-8-16,5 6-9 15,2 5-5-15,0 9-1 16,0 5 5-16,1 8 9 16,0 1 7-16,1 0 8 0,3-4 3 15,4-11 5-15,1-4 3 16,10-14-2-16,2-4 0 15,11 1-9-15,5-1-4 16,7 9 4-16,-2 8 2 16,-8 9 7-16,-3 6 1 15,-22 9 3-15,-3-3 5 16,-15 4 14-16,-13-5 5 16,-6-3 2-16,-9-2 4 15,-8-17-3-15,4-3-2 0,3-15-51 16,8-5-48-16,16-2-109 15,9-2-91-15</inkml:trace>
  <inkml:trace contextRef="#ctx0" brushRef="#br0" timeOffset="157355.3256">9503 17118 1355 0,'0'1'519'0,"2"7"-381"16,-1 9-42-16,1 12-34 15,0 9 1-15,1 11 0 0,-2 2-4 16,-1 4-24-16,1-2-9 16,0-10-13-16,4-4-1 15,3-15 0-15,6-3-3 16,9-9 4-16,0-5-14 15,4-7-113-15,0-6-89 16</inkml:trace>
  <inkml:trace contextRef="#ctx0" brushRef="#br0" timeOffset="157505.2446">9457 17290 1083 0,'14'0'503'15,"6"0"-198"-15,14 2-220 16,4 4-9-16,5 5-55 16,2 1-460-16</inkml:trace>
  <inkml:trace contextRef="#ctx0" brushRef="#br0" timeOffset="157866.99">10030 17195 1176 0,'-2'18'406'0,"3"31"-360"15,4 11-15-15,5 11 13 16,4 2-8-16,1-14-9 15,-2-7 1-15,-4-20-42 16,-6-7-67-16</inkml:trace>
  <inkml:trace contextRef="#ctx0" brushRef="#br0" timeOffset="158001.6112">9879 17397 1615 0,'9'-5'592'0,"19"-1"-504"16,14 5-16-16,16 4-40 0,13 6-1 16,1 6 138-16</inkml:trace>
  <inkml:trace contextRef="#ctx0" brushRef="#br0" timeOffset="158533.3082">10753 17313 769 0,'-4'-10'425'16,"-3"-5"-76"-16,-12 3-164 15,0 1-24-15,-18 7-50 16,-8 4-31-16,-4 8-29 15,4 7-20-15,11 12-31 0,6 7-10 16,18 9-14-16,5 3-2 16,15-4 6-16,9-5 6 15,17-11 11-15,7-9 6 16,7-13 9 0,2-2 4-16,-6-14 2 0,-9-5 2 15,-14-5 3-15,-9 0-1 16,-12 5 2-16,-4 3-5 15,-6 10-8-15,1 4-3 0,-4 14-6 16,2 9 0-16,-3 14 4 16,-3 4-4-16,3 10 4 15,7 6 2-15,3 1 7 16,8-1-50-16</inkml:trace>
  <inkml:trace contextRef="#ctx0" brushRef="#br0" timeOffset="161792.3305">11034 17012 677 0,'23'19'344'16,"17"12"-56"-16,0 27-142 16,-4 10 11-16,-27 25-13 15,-16 7-19-15,-32 3-45 16,-7-3-14-16,4-28-51 16,12-12-92-16</inkml:trace>
  <inkml:trace contextRef="#ctx0" brushRef="#br0" timeOffset="162361.0671">12027 15701 882 0,'7'10'315'0,"5"24"-227"16,-10 19 3-16,-14 34 36 15,-4 13-6-15,-1 9-47 16,2-2-19-16,15-8-37 16,3-6-4-16,20-16 1 15,9-11 5-15,-7-50 16 16,-12-8 8-1,-1 0 15-15,35 9 2 0,-10-19-3 0,-9-7-9 16,-29 1-37-16,-1 10-16 16,-3 15-32-16,-4 12-7 15,0 32 8-15,-3 19 8 16,-3 37 16-16,6 15 5 16,-2 16 8-16,1-1 1 15,2-18 1-15,-5-10 0 0,-2-29 1 16,0-18 3-16,-2-21 9 15,1-14 2-15,7-26-56 16,4-13-234-16</inkml:trace>
  <inkml:trace contextRef="#ctx0" brushRef="#br0" timeOffset="162750.0153">12840 16415 1123 0,'0'-2'398'0,"3"4"-301"0,25 0-85 16,15 2-2-16,40 0 24 15,11-2 17-15,34-1 11 16,13 1 5-16,5 1-8 15,5-2-18-15,-24 1-27 16,-15 1-12-16,-31-4-86 16,-20-1-93-16</inkml:trace>
  <inkml:trace contextRef="#ctx0" brushRef="#br0" timeOffset="163038.565">13031 16547 690 0,'-6'0'352'0,"-5"-1"-35"15,9 4-268-15,6 2-3 16,19-4 18-16,15 0 11 15,22-4 31-15,14-3-5 16,22-1-27-16,8 0-15 16,7-2-29-16,0-1-10 15,-7 2 17-15,-9-2-42 0,-15 6-58 16,-13 1-47-16,-28 3-260 16</inkml:trace>
  <inkml:trace contextRef="#ctx0" brushRef="#br0" timeOffset="163273.7701">13874 16247 910 0,'7'2'344'0,"14"3"-243"16,6 6-40-16,11 6 3 15,5 1-11-15,-2 8 11 16,-1 1 0-16,-11 2 3 15,-8 1-5-15,-15 0 3 16,-7-1 7-16,-15-2 13 16,-8-1 0-16,-12 2-37 0,-6-1-10 15,-6 3-48-15,1-2-68 16</inkml:trace>
  <inkml:trace contextRef="#ctx0" brushRef="#br0" timeOffset="163843.2851">13048 15486 1049 0,'6'9'388'0,"0"11"-277"16,0 10-13-16,-4 15 5 15,-2 4-3-15,-1 9-34 16,-1 8-17-16,0 3-24 16,6 3-5-16,12-12-1 15,6-8 2-15,7-24 6 16,0-9 3-16,-3-11-55 15,1-11-63-15</inkml:trace>
  <inkml:trace contextRef="#ctx0" brushRef="#br0" timeOffset="164031.8552">12960 15812 961 0,'5'-4'409'0,"9"-3"-251"0,9 5-28 16,19 0-59-16,3 2-34 15,8 4-21-15,2 1 11 16</inkml:trace>
  <inkml:trace contextRef="#ctx0" brushRef="#br0" timeOffset="164255.1734">13415 15761 837 0,'10'-1'329'0,"17"-2"-208"15,6 3-36-15,9-1-1 16,1 2-31-16,-2 2-35 16,-1-1-24-16</inkml:trace>
  <inkml:trace contextRef="#ctx0" brushRef="#br0" timeOffset="164439.2639">13506 15828 1025 0,'-2'1'422'0,"2"1"-238"15,10 3-104-15,8-1-19 16,14 4-26-16,2 2-15 16,8-1-9-16,4-2-17 15,1-4-214-15</inkml:trace>
  <inkml:trace contextRef="#ctx0" brushRef="#br0" timeOffset="164742.96">14154 15681 694 0,'-9'-8'396'15,"-8"-7"-79"-15,-5 5-130 16,1 2-42-16,-8 8-76 15,-1 7-27-15,-1 7-29 16,2 6-7-16,6 10-4 16,5 1-1-16,12 11-6 15,8 1-1-15,16-3 5 16,9-1 4-16,12-15 16 16,5-9 5-16,1-16 8 15,-2-10 40-15,-10-17 16 16,-9-5 21-16,-9-4 24 15,-10-4-33-15,-14 9-20 0,-7 2-28 16,-14 6-64-16,2 5 49 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19T13:34:01.36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2032 10569 1005 0,'-8'3'420'0,"3"6"-253"15,11-3-73-15,34 3-56 16,18-4 9-16,34-8 13 16,24 1-14-16,23 0-24 15,5-1-10-15,1 6-1 16,-15 2 2-16,-18 2-47 15,-14-1-61-15</inkml:trace>
  <inkml:trace contextRef="#ctx0" brushRef="#br0" timeOffset="259.3137">2058 10778 859 0,'0'-1'390'15,"9"-2"-166"-15,12-4-76 16,29 0-67-16,12 0 4 16,37 1 1-16,6 1-22 0,6 3-25 15,5-1-3 1,-11-1-12-16,-6-4 1 0,-10-2-74 15,-11-4-69-15,-21-2-368 16</inkml:trace>
  <inkml:trace contextRef="#ctx0" brushRef="#br0" timeOffset="475.5785">2917 10506 731 0,'5'-5'360'0,"12"1"-108"15,7-1-89-15,11 14-87 16,6 9-14-16,-2 8-18 16,1 5-10-16,-13 5 5 15,-8 1 5-15,-19 2 17 16,-8 0 18-16,-14-2 13 0,-7-3-5 16,4-9-29-16,-2-6-54 15,-2-13-159-15</inkml:trace>
  <inkml:trace contextRef="#ctx0" brushRef="#br0" timeOffset="903.1882">2133 9704 1137 0,'2'0'469'0,"1"8"-281"0,-1 8-79 16,0 22-29-16,-2 10-1 16,2 18-7-16,1 8-5 15,3-3-39-15,2-5-12 16,9-9-3-16,-1-7 0 15,4-6 3-15,-1-5 9 16,-1-11-81-16,0-7-57 0,-5-16-199 16</inkml:trace>
  <inkml:trace contextRef="#ctx0" brushRef="#br0" timeOffset="1072.8842">2003 10071 1144 0,'7'7'454'16,"8"1"-290"-16,16-2-94 15,14 2 6-15,17-5-35 16,-2-2 17-16,9-2-138 16</inkml:trace>
  <inkml:trace contextRef="#ctx0" brushRef="#br0" timeOffset="1263.0972">2463 10007 1037 0,'-1'1'478'15,"5"0"-194"-15,12 2-159 16,12-3-109-16,9 1-8 15,5 3-5-15,-1-1-19 16</inkml:trace>
  <inkml:trace contextRef="#ctx0" brushRef="#br0" timeOffset="1437.2678">2538 10153 1512 0,'3'-1'556'0,"8"-2"-451"16,6 3-55-16,13-4-43 15,7 4-9-15,12 5 2 16,-4 2-62-16</inkml:trace>
  <inkml:trace contextRef="#ctx0" brushRef="#br0" timeOffset="1694.9805">3074 9908 1477 0,'-10'2'541'16,"-11"7"-441"-16,3 10-56 16,5 13-47-16,5 4-10 15,6 5-7-15,5-2 5 16,12-3 9-16,2-5 4 15,8-15 17-15,6-6 12 16,8-16 48-16,-1-9 23 0,-7-10 35 16,-11-3 14-16,-14-7-25 15,-8 1-19-15,-15-1-48 16,-5 1-56 0,-5 9 191-16</inkml:trace>
  <inkml:trace contextRef="#ctx0" brushRef="#br0" timeOffset="2586.2099">4312 10146 1147 0,'6'2'451'0,"8"4"-268"0,20 18-138 16,10 7-14-16,14 19-2 15,3 7 0-15,3 2-14 16,-7-3 53-16,-3-11-137 16,-8-6-314-16</inkml:trace>
  <inkml:trace contextRef="#ctx0" brushRef="#br0" timeOffset="2770.7552">4802 10174 957 0,'-14'0'451'0,"-12"1"-172"16,-7 18-135-16,-6 5-51 15,-12 13-7-15,1 7-19 16,-3 2-32-16,1 2 13 15,14-3-62-15,3-8-67 16,17-11-283-16</inkml:trace>
  <inkml:trace contextRef="#ctx0" brushRef="#br0" timeOffset="3041.859">5078 9975 1039 0,'-18'0'465'16,"-13"7"-188"-16,-8 14-150 15,-4 11-25-15,1 14-32 16,5 7-21-16,21 16-47 15,16 6-2-15,24 2-3 16,12-4 1-16,10-18 24 16,4-12-43-16,2-18-125 15,0-10 81-15</inkml:trace>
  <inkml:trace contextRef="#ctx0" brushRef="#br0" timeOffset="3329.0305">5346 10193 720 0,'-11'-9'440'15,"-15"-2"-20"-15,-1 3-160 0,-2 8-129 16,5 6-47-16,1 11-56 16,1 5-20-16,7 11-17 15,2 6-4-15,15 6-3 16,9 0 3-16,12-10 8 15,4-6 8-15,11-15 12 16,0-9 8-16,5-10 14 16,-6-7 6-16,-15-12 13 15,-6-3 3-15,-15-3-10 16,-1 0-9-16,-9 5-49 16,1 4-50-16</inkml:trace>
  <inkml:trace contextRef="#ctx0" brushRef="#br0" timeOffset="3560.5219">5412 10046 979 0,'10'-1'467'15,"16"8"-165"-15,1 7-122 16,4 17-77-16,3 10-28 15,-6 10-36-15,-5 7-12 16,-13 6-13-16,-10-3 0 16,-10-4 16-16,-4-12-30 15,1-14-68-15,6-9-74 16</inkml:trace>
  <inkml:trace contextRef="#ctx0" brushRef="#br0" timeOffset="3803.2037">5936 10201 1019 0,'3'0'490'15,"4"0"-156"-15,10 1-200 16,8 0-38-16,16 0-47 16,2 1-18-16,-2 1-18 15,4-3-2-15,-7 1-145 0</inkml:trace>
  <inkml:trace contextRef="#ctx0" brushRef="#br0" timeOffset="3983.4871">6000 10361 1104 0,'4'2'491'0,"14"2"-231"16,7 1-57-16,18 2-69 16,4-1-36-16,3 3-52 15,-7-4 0-15</inkml:trace>
  <inkml:trace contextRef="#ctx0" brushRef="#br0" timeOffset="4604.9571">6771 9971 746 0,'-6'6'355'0,"-10"15"-100"16,-5 13-96-16,-4 22-50 15,0 6-9-15,1 12-37 16,-1 2-19-16,9-9-18 16,1-10-4-16,8-26 3 15,5-10 3-15,2-21 13 16,3-10 1-16,4-18-5 16,4-9-3-16,6-17-19 15,-3-7-4-15,2-6 1 16,-1 0-2-16,3 7-7 15,4 6 3-15,0 16 28 0,-1 8 13 16,-6 20 9-16,-1 10-4 16,2 19-28-16,2 12-12 15,4 11-2-15,4 6-2 16,1 6-2-16,2 5-1 16,0 5-2-16,-4-2 2 15,-4-11-35-15,-5-9-45 16,-7-12-151-16</inkml:trace>
  <inkml:trace contextRef="#ctx0" brushRef="#br0" timeOffset="4772.7365">6657 10221 1288 0,'-1'-2'508'0,"9"0"-344"16,8-1-76-16,24 5-66 15,16-1-13-15,14 2-8 16,0 2 10-16</inkml:trace>
  <inkml:trace contextRef="#ctx0" brushRef="#br0" timeOffset="5086.3664">7474 10165 1152 0,'-13'-5'513'16,"-17"-1"-252"-16,0 6-58 0,-3 6-95 15,0 8-37-15,4 10-56 16,4 4-11-16,13 11 2 16,9 3-1-16,19 0 4 15,8 0-1-15,11-11-5 16,4-6-2-16,2-13-34 16,1-6-56-16</inkml:trace>
  <inkml:trace contextRef="#ctx0" brushRef="#br0" timeOffset="5347.3992">7729 10284 599 0,'-3'-7'397'0,"-8"-11"26"16,-1 3-129-16,-6-1-116 0,-2 5-49 15,0 8-81-15,-1 6-26 16,4 12-29-16,2 7-11 15,7 9-5-15,3 3 2 16,12 2 4-16,7-1 4 16,9-10 10-16,7-4 4 15,5-12 13-15,-2-9 8 16,-4-9 17-16,-4-10 5 16,-9-11 4-16,-4 3-4 0,-11-7-44 15,-8 3-48-15</inkml:trace>
  <inkml:trace contextRef="#ctx0" brushRef="#br0" timeOffset="5801.6265">8147 10224 660 0,'-11'-5'394'0,"-2"-3"-79"16,-6 1-79-16,-7 2-37 16,3 3-83-16,-1 2-33 15,2 5-58-15,4 2-18 16,7 4-12-16,5 2-2 16,9 6-1-16,9 5 0 0,12 1 4 15,5 5 4-15,6 2 26 16,-1-3 14-1,-12-1 42-15,-6-6 22 0,-20-4 30 16,-8-4 3 0,-15-3-27-16,-4-1-20 0,-2-8-48 15,1-6-58-15,9-7-587 16</inkml:trace>
  <inkml:trace contextRef="#ctx0" brushRef="#br0" timeOffset="6282.0369">8570 9938 827 0,'-14'0'418'15,"-10"-4"-114"-15,-6 13-171 16,-4 5-27-16,3 19-45 16,0 7-21-16,7 15-14 15,8 10-9-15,9 12 10 16,9 5 5-16,15 1 5 15,6-6-6-15,10-20-12 16,1-14-1-16,2-18-17 16,0-7-47-16,-2-14-477 15</inkml:trace>
  <inkml:trace contextRef="#ctx0" brushRef="#br0" timeOffset="6765.2643">8914 10329 597 0,'0'-5'325'0,"4"-7"-58"16,-3 0-24-16,0 1-47 16,-3 0-18-16,-4-2-33 15,-3 3-18-15,-11-4-35 16,2 5-17-16,-6 4-40 15,-2 5-17-15,-2 7-29 16,-3 6-9-16,-1 9-8 16,6 3-2-16,9 8 1 15,11 5-2-15,10 0 8 16,8 1 5-16,12-8 9 16,7-7 5-16,4-9 7 15,-2-5 3-15,-1-5 0 16,-7-5-10-16,-9-9-32 15,-5-2 0-15,-5-1-3 16,-7 0 8-16,-5 4 28 0,-2 0 0 16,-6 1-8-16,4 2-11 15,3 11-15-15,2 8-3 16,5 11 21-16,0 6 17 16,0 7 33-16,-1 3 17 15,1 0 25-15,1 4-2 16,2-7-12-16,-2-3-12 15,2-6-27-15,-2-8-11 16,4-9-38-16</inkml:trace>
  <inkml:trace contextRef="#ctx0" brushRef="#br0" timeOffset="7010.3595">9091 9987 1245 0,'12'13'459'0,"16"16"-354"16,1 12-21-16,-1 17-4 16,-4 10-8-16,-12 15-13 15,-8 3-4-15,-14-4-21 16,-7-9-4-16,1-21-5 15,1-12 5-15,7-18-88 0,7-6-164 16</inkml:trace>
  <inkml:trace contextRef="#ctx0" brushRef="#br0" timeOffset="7276.5172">9568 10237 1141 0,'10'-2'475'0,"17"1"-250"15,4 1-70-15,12 6-60 16,-2 2-20-16,0 0-50 15,-1 0-7-15,-12-5-25 16,-2 1-73-16,-5-4-319 16</inkml:trace>
  <inkml:trace contextRef="#ctx0" brushRef="#br0" timeOffset="7483.1222">9650 10362 781 0,'2'1'468'0,"6"1"-27"15,10 2-212-15,9 2-32 16,9-1-41-16,0 2-20 16,-2 3-55-16,-3-5-22 15,-5-1-31-15,-3-4-3 16,-4-8 104-16</inkml:trace>
  <inkml:trace contextRef="#ctx0" brushRef="#br0" timeOffset="9046.2093">23738 15877 1200 0,'-35'-35'426'0,"-49"-33"-344"15,-10 10-41-15,-18 30-10 16,-18 16-2-16,-18 25-22 15,-10 16-12 1,-14 32-11-16,15 17 1 0,31 15 4 16,18 6 0-16,53 4-2 15,20-1-2-15,39 8 1 16,21-4 3-16,54-12 11 16,33-13 4-16,51-23 6 15,31-13 3-15,36-36 7 16,8-17 0-16,1-38-23 15,-18-22 64-15,-52-38 115 16,-46-21 45-16,-104-22 55 16,-51-1-74-16,-93 18-143 15,-38 21 7-15,-53 45-624 0</inkml:trace>
  <inkml:trace contextRef="#ctx0" brushRef="#br0" timeOffset="10566.1929">10410 10129 638 0,'-6'-5'364'0,"-7"-7"-43"0,-3 3-72 16,-2 6-105-16,-4 7-45 16,3 16-68-16,0 9-27 15,2 20-17-15,6 6-3 16,6 10-3-16,9-1 7 16,18-8 10-16,4-12 2 15,16-19 9-15,2-11 6 16,-1-21 45-16,0-10 14 15,-15-16 61-15,-9-10 13 0,-19-11-13 16,-12 0-3-16,-15-2-56 16,-4 6-19-16,-1 12-39 15,2 8-18-15,9 18-85 16,8 4-67-16</inkml:trace>
  <inkml:trace contextRef="#ctx0" brushRef="#br0" timeOffset="10736.3416">10671 10505 1085 0,'-1'0'504'0,"2"0"-207"15,3-2-148-15,-4 2-131 16</inkml:trace>
  <inkml:trace contextRef="#ctx0" brushRef="#br0" timeOffset="11102.9057">10954 10124 1082 0,'-12'-2'433'0,"-12"8"-291"16,-4 5-66-16,5 15-74 16,3 8-8-16,10 13-1 15,7 3 1-15,11 6 5 16,8-5 1-16,15-10-1 15,8-5 3-15,9-27 15 16,2-3 6-16,-1-16 12 16,-4-12 29-16,-15-6 69 15,-8-12 21-15,-21-6 32 16,-9 0-11-16,-23-1-60 16,-9 4-29-16,-6 11-47 0,5 4-27 15,14 19-111-15,8 6-77 16</inkml:trace>
  <inkml:trace contextRef="#ctx0" brushRef="#br0" timeOffset="11720.9058">11541 10086 668 0,'3'-2'431'15,"6"-1"-24"-15,-9 0-168 16,-4 3-62-16,-10-1-97 16,-7 2-44-16,-5 3-28 15,-4-2-2-15,0 7-1 0,4-7-19 16,2 1-41-16,3 2-10 16,4 0-9-16,2 7 20 15,5 3 34-15,3 2 10 16,2 2 5-16,3-1 1 15,1-1 12-15,-1-1 6 16,6-2 7-16,5-3 6 16,7-8 7-16,5-3 0 15,7-6-4-15,-1-2-6 16,4 4-17-16,4 0 1 0,2 8 1 16,2 5 8-16,2 5 4 15,-7 9-4-15,-7 2-5 16,-4 4-4-16,-16 2 1 15,-6 0 2-15,-10 0 9 16,-15-4 5-16,-9-6 15 16,-6-4 12-16,-11-11 6 15,0-5-2-15,8-5-18 16,3-5-16-16,16 1-40 16,7 0-32-16,9 1-78 15,7 1-335-15</inkml:trace>
  <inkml:trace contextRef="#ctx0" brushRef="#br0" timeOffset="19049.8374">4267 11523 398 0,'5'-7'233'0,"6"-16"-32"16,9-6-55-16,13-10-71 16,6-5-7-16,6 1 11 15,3 8 7-15,-13 17 34 16,-1 13-8-16,-11 25-40 16,-6 13-3-16,-5 23-17 15,-4 4-11-15,-5 4 0 0,-3-7-6 16,1-12-16-16,3-4-3 15,3-16-3-15,7-6-1 16,4-15 2-16,3-9-1 16,4-15 3-16,3-7 1 15,1-11 0-15,-3-1 2 16,-6-3 3-16,-6 0-1 16,-9 4 13-16,-3 1 17 15,-2 12 24-15,-6 7 9 0,0 12-11 16,3 11-20-16,1 14-33 15,2 8-11-15,5 13-6 16,1 4 1-16,0-2 0 16,0-1 0-16,5-5-34 15,-4-8-75-15</inkml:trace>
  <inkml:trace contextRef="#ctx0" brushRef="#br0" timeOffset="19459.3407">5256 11069 718 0,'-12'2'387'0,"-20"7"-71"15,-2 11-68-15,-4 18-107 16,1 13-41-16,9 28-69 16,9 12-21-16,27 6-5 15,7-7-1-15,20-23-1 16,5-14 1-16,8-21 31 16,7-3-96-16,-2-13-157 15</inkml:trace>
  <inkml:trace contextRef="#ctx0" brushRef="#br0" timeOffset="19976.3924">5506 11337 876 0,'-11'0'447'16,"-18"1"-140"-16,3 12-198 16,-1 9-59-16,-1 15-62 15,5 8-7-15,12 3-2 16,11 0 8-16,14-8 7 15,10-7 3-15,14-12 4 16,5-9 5-16,13-15 7 16,-2-9 5-16,-7-11 53 15,-12-7 41-15,-21-3 57 0,-13-5 23 16,-22-3-31-16,-8 2-40 16,-10 4-64-16,1 5-28 15,14 12-60-15,7 6-77 16</inkml:trace>
  <inkml:trace contextRef="#ctx0" brushRef="#br0" timeOffset="20366.4776">5758 11098 1075 0,'7'0'447'0,"10"12"-247"0,7 16-53 16,6 25-51-16,-2 20-14 15,-2 22-33-15,-6 3-16 16,-22-2-14-16,-2-4-3 16,-18-19 1-16,-2-8 0 15,3-17 16-15,-1-13-51 16,10-16-130-16,2-9-145 15</inkml:trace>
  <inkml:trace contextRef="#ctx0" brushRef="#br0" timeOffset="20644.1687">6263 11479 1084 0,'14'1'420'0,"21"4"-306"16,9-2-22-16,8 1-43 15,-1-3-18-15,-2-2-63 0,-3-3-88 16</inkml:trace>
  <inkml:trace contextRef="#ctx0" brushRef="#br0" timeOffset="20812.5466">6309 11596 1044 0,'10'2'508'0,"9"4"-200"0,14-5-122 16,7 5-42-16,8-3-68 15,-1 0-20-15,3 0 397 16</inkml:trace>
  <inkml:trace contextRef="#ctx0" brushRef="#br0" timeOffset="21272.1989">7001 11566 1077 0,'0'0'477'15,"-2"4"-245"-15,17-2-113 16,12-4-23-16,21 1-54 15,12-5-14-15,23 6 74 16,6 0-167-16</inkml:trace>
  <inkml:trace contextRef="#ctx0" brushRef="#br0" timeOffset="21713.3718">7571 11401 1048 0,'-7'3'459'0,"-4"4"-237"16,2 16-126-16,-2 8-39 16,7 12-34-16,0 2-5 15,11-1-12-15,7-4 0 16,10-12 3-16,4-9 1 0,7-13 5 15,5-6 3-15,-5-9 6 16,1-6 0-16,-12-5 3 16,-6-3-1-16,-10-3-1 15,-5 1-3-15,-5 5-7 16,-2 5-6-16,0 8-17 16,-1 7-11-16,1 8-7 15,-2 7 0-15,2 8 8 16,7 3 7-16,6 0 8 15,8 0 1-15,10-6 3 16,-1-6 6-16,1-12 18 16,-4-4 36-16,-5-14 45 15,0 0 15-15,-5-5 4 16,-2-5-31-16,-7 2-47 16,-1-2-4-16,-3 0-109 15,1 4-88-15</inkml:trace>
  <inkml:trace contextRef="#ctx0" brushRef="#br0" timeOffset="22103.2309">8285 11303 923 0,'-5'15'461'0,"-2"10"-171"0,-7 17-111 16,-2 3-41-16,-4 6-67 15,-2 1-19-15,1-7-34 16,5-4-7-16,9-17-3 16,5-5-4-16,5-15-3 15,6-8 2-15,7-13 0 16,5-6 4-16,2-13 5 16,1-4-1-16,-4-13 3 15,-4-6-2-15,3-2-3 16,-3 0-4-16,-2 17 5 15,2 11 29-15,-9 21 15 16,-2 12 4-16,-1 17-6 16,2 15-28-16,2 17-11 15,1 10 0-15,5 9-2 16,-5-1 0-16,8-5-3 16,-1-4 0-16,3-13 0 0,3-7 17 15,-4-16-140-15,2-5-52 16</inkml:trace>
  <inkml:trace contextRef="#ctx0" brushRef="#br0" timeOffset="22274.7761">8309 11517 1248 0,'0'-3'551'16,"1"2"-254"-16,18 2-201 15,6 6-44-15,14 0-31 16,5 2 36-16</inkml:trace>
  <inkml:trace contextRef="#ctx0" brushRef="#br0" timeOffset="22835.2309">9233 11404 605 0,'-18'0'355'0,"-22"-2"-43"16,-9 1-52-16,-4-3-68 15,6 2-43-15,10 4-62 16,10 4-35-16,12 7-44 16,5 2-10-16,13 5-5 15,9 1 2-15,19 6 2 16,1-1 2-16,22-2 4 15,2 1 2-15,-6-3 4 16,-1-3 2-16,-30-2 24 16,-13-2 30-16,-26 0 21 0,-10-2 3 15,-13-5-22-15,-4 0-31 16,8-4-23-16,6-1-24 16,13-2-156-16,11-2-125 15</inkml:trace>
  <inkml:trace contextRef="#ctx0" brushRef="#br0" timeOffset="23013.2679">9403 11412 888 0,'0'1'459'0,"1"12"-99"16,-1 7-170-16,-5 12-69 15,0 5-31-15,-3 4-31 16,4 1-20-16,3-2 35 15,-2-2-86-15,4-8 52 16</inkml:trace>
  <inkml:trace contextRef="#ctx0" brushRef="#br0" timeOffset="23172.7874">9354 11190 1650 0,'0'-5'596'0,"0"-2"-509"16,1 3-66-16,4 8-141 0,4 9 113 15</inkml:trace>
  <inkml:trace contextRef="#ctx0" brushRef="#br0" timeOffset="23439.7264">9502 11481 1405 0,'3'12'550'0,"5"17"-395"16,-1-2-33-16,2 5-63 15,-2-6-23-15,1-7-19 16,-4-3-3-16,2-11-3 16,-5-2 0-16,6-10-4 15,5-8-2-15,0-8 1 16,10-3-2-16,-1 2-4 15,0-1-1-15,3 10-3 16,-3 6-3-16,-4 9 14 16,0 11 5-16,-6 8 8 15,1 4 1-15,0 2-9 16,1-1-1-16,0-3 397 16</inkml:trace>
  <inkml:trace contextRef="#ctx0" brushRef="#br0" timeOffset="24047.9455">10280 11151 1079 0,'-17'0'473'15,"-24"8"-255"-15,-8 7-46 16,-3 24-65-16,5 15-52 0,16 28-47 15,13 5-7-15,20-2-1 16,12-8 0-16,18-19-2 16,6-11 32-16,10-14-111 15,2-6-399-15</inkml:trace>
  <inkml:trace contextRef="#ctx0" brushRef="#br0" timeOffset="24482.9911">10698 11464 985 0,'-8'-11'460'0,"-16"-10"-187"15,-6 1-50-15,-7 16-93 0,-3 4-40 16,4 13-67-16,2 11-19 15,11 9-12-15,5 5-2 16,10 1 2-16,6-1 3 16,13-5 0-16,4-5-1 15,14-6 1-15,3-6 0 16,6-6 2-16,2-8 9 16,-5-6-40-16,-6-5-4 0,-12-6-5 15,-7 0-7-15,-11-5 48 16,-3 2 4-16,-9 4 6 15,-1 3-2-15,1 12-6 16,1 6-2-16,1 11-4 16,3 5 1-16,6 13 0 15,2 7-1-15,5 10 2 16,1 2 2-16,0 4 3 16,0-7 3-16,-1-8 1 15,-2-6 2-15,-1-16-81 16,1 0-153-16</inkml:trace>
  <inkml:trace contextRef="#ctx0" brushRef="#br0" timeOffset="24743.2569">10874 11182 1246 0,'7'20'488'15,"9"35"-351"-15,2 15-10 16,-7 22-24-16,-2 2-16 0,-9-3-16 16,-2-10-15-1,-11-14-28-15,-2-2-5 16,4-12-26-16,2-9-59 0,7-19-499 15</inkml:trace>
  <inkml:trace contextRef="#ctx0" brushRef="#br0" timeOffset="25123.9731">11369 11477 1045 0,'7'0'429'0,"12"0"-256"16,8-1-25-16,17-1-49 16,5 0-33-16,11-1-48 15,0-1-10-15,-13 1-42 16,-7 1-65-16,-14 3-193 15</inkml:trace>
  <inkml:trace contextRef="#ctx0" brushRef="#br0" timeOffset="25433.1257">11443 11623 397 0,'12'-1'305'0,"11"-4"18"15,14 2-44-15,4 0-33 16,5-2-45-16,-1 5-29 15,-11-1-75-15,-3 0-18 16,-15-1-27-16,-4 1-10 16,-5-1-13-16,-6 1 18 0,4-1-144 15,-2 2 317-15</inkml:trace>
  <inkml:trace contextRef="#ctx0" brushRef="#br0" timeOffset="26125.0367">12059 11592 855 0,'3'0'345'16,"8"5"-188"-16,9-1-36 16,16 2-14-16,8 0-14 15,15-3-42-15,4-2-20 16,-2-1-22-16,-4 0-62 15</inkml:trace>
  <inkml:trace contextRef="#ctx0" brushRef="#br0" timeOffset="26671.4747">12859 11404 766 0,'-15'-1'412'0,"-15"0"-92"16,-2 4-180-16,1 17-120 15,5 4-26-15,2 15-16 16,7 5 0-16,14 5 6 16,3-3 3-16,14-9 7 15,11-6 2-15,11-15 7 16,10-6 4-16,7-14 12 16,0-8 3-16,-5-12 6 15,-5-5 24-15,-14-4 56 16,-11-2 40-16,-19-1 53 15,-14 2-18-15,-22 4-52 16,-8 3-43-16,-3 12-64 16,1 3-9-16,17 12-102 15,6 3-32-15</inkml:trace>
  <inkml:trace contextRef="#ctx0" brushRef="#br0" timeOffset="26885.424">13227 11722 1340 0,'0'-1'516'0,"-1"1"-399"16,2 0-37-16,-1-1-123 15,0 0-461-15</inkml:trace>
  <inkml:trace contextRef="#ctx0" brushRef="#br0" timeOffset="27318.3778">13487 11409 1033 0,'2'-19'493'0,"3"-14"-202"16,-5 17-89-16,1 4-26 15,-1 12-80-15,-1 6-35 16,-3 12-53-16,1 7-13 15,-1 12-2-15,3 4 0 16,3 9 3-16,4 2 1 16,4-1 3-16,0-3 2 15,-2-9 2-15,-1-6 0 16,-6-10 3-16,-1-5-17 16,-4-11-20-16,-5-5-1 0,-7-4-2 15,-5-5 17-15,0-1 16 16,3-1 2-16,9 4-2 15,5 0-9-15,10 1-11 16,9 1 3-16,14 0 10 16,5 0 10-16,7 3 18 15,2 0 0-15,-10 0-6 16,-7 2-2-16,-6-1 453 16</inkml:trace>
  <inkml:trace contextRef="#ctx0" brushRef="#br0" timeOffset="43844.3178">14364 9949 622 0,'11'-3'331'16,"10"-1"-102"-16,-10 20-26 16,-9 12-10-16,-6 23-23 0,-6 10-12 15,-4 19-63-15,0 7-30 16,7 7-36-16,7-2-12 15,19-16-10-15,7-9-1 16,14-21 3-16,3-9 3 16,-1-12 8-16,-2-8 3 15,-12-11 8-15,-13-6 8 16,-13-7-4-16,-3-3-6 16,-8 4-30-16,-2 5-22 15,-1 22-17-15,-4 16-4 0,-4 35 12 16,7 12 9-16,5 27 8 15,5 5 5-15,6 3 4 16,7 1 3-16,2-16 4 16,2-12 3-16,-5-16 3 15,-5-8 0-15,-12-9 5 16,-4-4 3-16,-2-15 8 16,-3-14 7-16,8-17-21 15,0-5-557-15</inkml:trace>
  <inkml:trace contextRef="#ctx0" brushRef="#br0" timeOffset="45718.6678">15458 10045 1048 0,'-17'17'453'0,"-19"37"-242"0,0 8-45 15,5 7-95-15,7 4-15 16,12-15-28-16,5-11-4 16,12-22-3-16,4-14 5 15,10-26 2-15,3-13 0 16,3-25 4-16,-2-7-2 16,-8-11 5-16,-1 1-4 15,-8-1 1-15,2 10 6 16,-1 16 7-16,2 13 6 15,0 20-11-15,0 12-19 0,6 25-25 16,3 6-7-16,6 21 0 16,2 5 5-16,0 11 6 15,0 6 1-15,-2-5 6 16,-2-5 19-16,-2-17-72 16,-5-12-54-16,-7-16-157 15,-2-10-59-15</inkml:trace>
  <inkml:trace contextRef="#ctx0" brushRef="#br0" timeOffset="45858.191">15398 10235 1060 0,'5'4'446'0,"12"4"-260"15,9 2-69-15,24 3-66 0,12-1-9 16</inkml:trace>
  <inkml:trace contextRef="#ctx0" brushRef="#br0" timeOffset="46385.3859">16112 10199 726 0,'-12'-4'465'0,"-9"-1"-14"16,-10 6-248-16,-3 9-60 0,1 11-87 16,2 8-26-16,14 9-29 15,9 2-7-15,18 0-6 16,13-2 2-16,19-10-14 15,6-6-58-15</inkml:trace>
  <inkml:trace contextRef="#ctx0" brushRef="#br0" timeOffset="46676.0951">16345 10252 929 0,'-10'-4'447'15,"-9"-4"-173"-15,-3 4-113 16,-4 4-40-16,-1 8-64 16,3 5-35-16,5 11-34 0,4 5-8 15,14 7 0-15,6 0 5 16,15-6 14-16,13-4 5 15,6-14 12-15,5-9 4 16,-5-5 11-16,-6-9 6 16,-11-9 8-16,-7-3 0 15,-10-9-7-15,-4-3-47 0</inkml:trace>
  <inkml:trace contextRef="#ctx0" brushRef="#br0" timeOffset="47090.7925">16709 10264 917 0,'-9'-3'463'16,"-14"-2"-156"-16,1 0-108 15,7 6-137-15,2 4-38 16,11 5-36-16,5 7-10 15,8 4 1-15,2 5 4 16,10 4 8-16,-1 0 5 16,-1 1 21-16,-4-1 18 15,-15-4 49-15,-8-1 19 16,-17-10 1-16,-4-4-9 16,-2-9-43-16,1-2-28 0,13-6-148 15</inkml:trace>
  <inkml:trace contextRef="#ctx0" brushRef="#br0" timeOffset="47425.5608">17239 10015 851 0,'-14'-2'466'0,"-8"-5"-127"16,-10 13-123-16,-6-2-38 15,1 18-82-15,-2 7-26 16,3 14-38-16,3 11-13 15,7 11-11-15,8 8-3 16,22 1-1-16,9-5-4 16,20-15 1-16,10-11-35 15,13-19-155-15</inkml:trace>
  <inkml:trace contextRef="#ctx0" brushRef="#br0" timeOffset="47867.0398">17500 10225 1252 0,'-14'-6'556'0,"-18"-9"-290"15,-3 5-72-15,-5 10-111 16,2 5-42-16,7 13-44 16,3 6-11-16,16 11-9 0,4 1-2 15,13 6 6-15,4-1 2 16,14-7 9-16,6-5 6 16,7-11 11-16,2-6-23 15,-4-10-42-15,-4-2-8 16,-11-10-5-16,-1-5 27 0,-12-3 46 15,1-4 13 1,-7 3 21-16,-5 4 3 0,2 10-5 16,-6 6-3-16,3 17-16 15,0 6-4-15,0 10 2 16,6 7-2-16,3 1-4 16,2-1-3-16,5-5 2 15,-2-2 1-15,-3-7 3 16,1-3-10-16,-2-10-87 15</inkml:trace>
  <inkml:trace contextRef="#ctx0" brushRef="#br0" timeOffset="48093.805">17692 10029 1477 0,'8'0'602'0,"10"3"-380"0,2 13-81 16,3 21-92-16,2 9-18 15,-6 16-19-15,-6 6-1 16,-17 3 1-16,-9-3 1 16,-13-15-16-16,2-10-45 15</inkml:trace>
  <inkml:trace contextRef="#ctx0" brushRef="#br0" timeOffset="48435.7008">18145 10154 1125 0,'11'0'445'16,"20"0"-289"-16,5 0-43 16,12 0-45-16,7 0-19 15,4 0-27-15,-2-2-65 16</inkml:trace>
  <inkml:trace contextRef="#ctx0" brushRef="#br0" timeOffset="48605.496">18193 10263 804 0,'3'2'399'0,"11"4"-139"16,8-3-62-16,23-1-87 16,7-2-42-16,11 0-45 15,0-3 3-15,-4 0-255 16</inkml:trace>
  <inkml:trace contextRef="#ctx0" brushRef="#br0" timeOffset="48894.8721">18957 10080 1021 0,'-13'-5'486'0,"-11"-4"-202"0,0 3-98 16,-7 8-109-16,3 9-37 15,0 9-37-15,2 8-8 16,10 9-6-16,8 2 0 16,10 5 2-16,11-3 1 15,13-8 7-15,8-7 3 16,7-13 12-16,1-8 8 16,-8-14 13-16,-4-8 4 15,-8-13 40-15,-8-4 7 0,-9-4 15 16,-7-4-2-16,-9 3-44 15,-6-3-18-15,-1 14-71 16,2 7-66-16</inkml:trace>
  <inkml:trace contextRef="#ctx0" brushRef="#br0" timeOffset="49047.323">19146 10348 1576 0,'3'-4'581'0,"6"-6"-451"15,1 1-119-15</inkml:trace>
  <inkml:trace contextRef="#ctx0" brushRef="#br0" timeOffset="49363.354">19559 10078 1130 0,'-15'-12'530'0,"-18"-14"-221"16,9 4-144-16,6 17-121 15,3 7-41-15,-2 14-24 16,0 11 0-16,5 6 7 15,1 5 8-15,13 0 2 16,4 1 1-16,12-6 17 16,4-6 7-16,10-9 10 15,9-5 4-15,7-13 1 16,-1-5 2-16,-11-13 9 16,-11-4 4-16,-20-4 1 15,-9-4-7-15,-21 2-27 16,-6-1-25-16,-5 9 90 15</inkml:trace>
  <inkml:trace contextRef="#ctx0" brushRef="#br0" timeOffset="49865.934">20090 10002 1074 0,'-4'-2'481'0,"-8"-5"-238"16,-3 0-76-16,-5 4-102 15,-1-1-25-15,1 3-33 16,3 1-7-16,2 2-7 15,4 5-2-15,0 4 1 16,-1-2 2-16,-2 2 5 16,-5-1 1-16,4-1 0 15,-2 2 2-15,4 0-3 16,4-1 3-16,3-4 3 16,7 2 0-16,4-2 5 15,3 1-1-15,4-3 5 16,1 1 0-16,9-5 0 15,0 2-4-15,6 3-9 16,0-2-4-16,14 9-4 16,3 0 2-16,0 7 1 15,-5 2 2-15,-18 3 5 16,-10 0 3-16,-16 0 7 16,-11 2 13-16,-18-8 23 0,-11-1 7 15,-6-7 8-15,2-5-9 16,6-10-65-16,7-10-9 15</inkml:trace>
  <inkml:trace contextRef="#ctx0" brushRef="#br0" timeOffset="51655.2654">16241 11296 836 0,'-11'-1'383'0,"-14"0"-181"0,-1-4-56 15,-6 0-71-15,0 0-28 16,6-2-26-16,0 1-12 16,2 4-14-16,3 2-5 15,4 8-6-15,0 1 1 16,3 6 0-16,3 2 0 16,2 3 0-16,1 3 19 15,2 1 25-15,0-1 9 16,3-6 13-16,3-1-15 0,7-5-7 15,2-5 3-15,9-3 12 16,1 1 2-16,2-2-8 16,9 4-10-16,2 2-20 15,2 1-4-15,7 9-2 16,-2 2-2-16,-5 4 0 16,-5-2 0-16,-20 1 0 15,-13-1 3-15,-19 2 14 16,-5 0 7-16,-9-4 13 15,-4-5 2-15,4-12-5 16,-2-3-37-16,5-8-70 16,5-1-155-16</inkml:trace>
  <inkml:trace contextRef="#ctx0" brushRef="#br0" timeOffset="52072.1185">16509 11350 1142 0,'3'3'478'0,"-3"8"-261"16,0 8-58-16,-8 15-56 15,-4 7-8-15,-5 7-29 16,-2-1-20-16,4-3-25 15,0-9-3-15,6-9 1 16,6-7-2-16,3-13 4 16,4-6 1-16,7-14 0 15,0-6 1-15,4-12-5 16,5-4-3-16,-3-15-3 16,2-6-1-16,1-1-3 15,-4 1-3-15,1 14-3 16,-6 15 4-16,-2 22-4 15,-5 7-2-15,4 22 3 16,5 9-4-16,-1 12 3 16,9 5 1-16,0 2-1 15,-4-3 0-15,1-5 2 0,1-1-15 16,-6-7-102-16,-1-2-65 16</inkml:trace>
  <inkml:trace contextRef="#ctx0" brushRef="#br0" timeOffset="52273.9716">16440 11526 1190 0,'5'-1'546'0,"5"-1"-228"0,20 2-171 16,9 5-57-16,6 4-41 15,4 2-19-15,-8 4-45 16,-4-2-52-16</inkml:trace>
  <inkml:trace contextRef="#ctx0" brushRef="#br0" timeOffset="53023.1909">17350 11426 540 0,'-7'-3'323'15,"-10"-2"0"-15,-6-2-83 16,-13 5-65-16,-5-2-21 15,3 5-63-15,2 6-30 16,10 5-51-16,11 6-17 16,9 0-12-16,9 4-2 15,19 5 2-15,6-1 7 0,21 2 10 16,5-5 3-16,0-1 9 16,-5-1 1-1,-19-6 3-15,-12 2 6 0,-24-6 19 16,-11-3 2-16,-20-4 5 15,-7-5-5-15,1-3-40 16,0-3-55-16,15-4-465 16</inkml:trace>
  <inkml:trace contextRef="#ctx0" brushRef="#br0" timeOffset="53188.7317">17465 11446 935 0,'2'-1'491'0,"3"1"-131"0,4 8-127 16,-6 12-138-16,0 5-30 16,1 8-35-16,-2 0-9 15,-2 1-42-15,2 0-85 16</inkml:trace>
  <inkml:trace contextRef="#ctx0" brushRef="#br0" timeOffset="53330.1715">17516 11219 1010 0,'-4'-7'497'0,"0"-6"-153"16,4 7-235-16,0 11-170 16,3 4-252-16</inkml:trace>
  <inkml:trace contextRef="#ctx0" brushRef="#br0" timeOffset="53594.0042">17637 11463 1027 0,'0'14'482'0,"6"17"-187"16,-2 2-93-16,3 2-96 16,1-3-23-16,-4-8-33 15,0-2-11-15,0-10-7 16,2-4 3-16,5-12 2 15,2-5-2-15,6-11-7 0,1-6-9 16,8 1-14-16,4 1-5 16,1 4-5-16,1 8-4 15,-7 9-7-15,-6 4 1 16,-10 14 3-16,-3 4 3 16,-8 9 12-16,-4 1 24 15,3 2 221-15</inkml:trace>
  <inkml:trace contextRef="#ctx0" brushRef="#br0" timeOffset="53899.638">18430 11108 1045 0,'-16'4'437'0,"-29"7"-244"16,-6 11-59-16,-5 16-63 15,4 13-26-15,15 29-44 0,13 10-5 16,24 2-3-16,7-4 4 15,26-15 12-15,10-15 12 16,17-14-64-16,3-10-159 16</inkml:trace>
  <inkml:trace contextRef="#ctx0" brushRef="#br0" timeOffset="54318.0036">18658 11479 1027 0,'-15'-8'506'16,"-10"-2"-196"-16,-8 7-114 16,-4 3-48-16,6 6-77 15,2 4-33-15,6 7-45 16,9 5-5-16,7 5-5 15,8 3 4-15,14 2 15 16,2-2 3-16,11-3 9 16,3-4 3-16,5-9 6 15,-3-7-9-15,-3-7-41 16,-7-7-18-16,-9-5-19 16,-5 0 9-16,-9-6 43 15,-5 3 15-15,-7-3 15 0,-1 5 0 16,2 10-11-16,-1 5-4 15,3 18 5-15,2 9-1 16,0 12 7-16,5 4 0 16,4 8-6-16,3-2-2 15,6-3 3-15,2-2 1 16,-2-16-51-16,-1-7-88 16</inkml:trace>
  <inkml:trace contextRef="#ctx0" brushRef="#br0" timeOffset="54538.1344">18902 11197 1071 0,'11'16'497'15,"5"11"-179"-15,2 32-208 16,0 13-15-16,-4 10-34 15,-5-3-10-15,-5-12-13 16,-6-8-4-16,-8-14-2 16,-5-7-10-16,2-9-187 15</inkml:trace>
  <inkml:trace contextRef="#ctx0" brushRef="#br0" timeOffset="54913.0996">19375 11413 857 0,'-4'-1'437'0,"-2"2"-79"16,6-1-145-16,0 0-89 15,7 0-22-15,23 0-60 16,51 0-12-16,-20 0-13 16,1 2-30-16,0-2-183 15</inkml:trace>
  <inkml:trace contextRef="#ctx0" brushRef="#br0" timeOffset="55086.9153">19433 11551 895 0,'1'1'459'15,"8"3"-109"-15,10 0-111 0,13-2-110 16,12-1-37-16,17-2-34 16,6 1-62-16</inkml:trace>
  <inkml:trace contextRef="#ctx0" brushRef="#br0" timeOffset="60187.3539">20146 11372 829 0,'-12'-5'382'0,"-17"0"-170"0,0 5-74 16,-3 13-75-16,2 9-39 15,8 17-41-15,1 5-8 16,19 9-2-16,3-2 8 16,22-8 14-16,10-8 7 15,20-17 26-15,11-9 20 0,5-18 89 16,-3-7 37-16,-21-14 49 15,-16-4 6-15,-31-7-53 16,-18-4-43-16,-33 4-70 16,-9 2-29-16,-3 14-38 15,9 4-17-15,25 10-95 16,12 5-583-16</inkml:trace>
  <inkml:trace contextRef="#ctx0" brushRef="#br0" timeOffset="60425.3276">20624 11651 1444 0,'-2'-4'619'0,"-4"1"-341"16,1 2-171-16,3 1-46 16,0 3-50-16,2-3-24 0,0 0-149 15</inkml:trace>
  <inkml:trace contextRef="#ctx0" brushRef="#br0" timeOffset="60766.4544">20845 11382 787 0,'0'-12'443'0,"4"-15"-43"16,-3 7-167-16,0 15-123 16,0 5-44-16,-2 18-60 15,0 10-9-15,1 17-5 16,1 8 6-16,4-2 5 15,5-3 2-15,0-10 5 16,1-6 3-16,-2-10 3 16,-3-5 2-16,-11-11 2 15,-4-2-1-15,-9-5-18 16,-7-4-3-16,1-2-10 0,3-1-4 16,10 3 2-16,6-2-7 15,17 7-11-15,6 0 0 16,18 7 6-16,3 3 8 15,0 3 91-15,-2 2-97 16</inkml:trace>
  <inkml:trace contextRef="#ctx0" brushRef="#br0" timeOffset="61317.2522">21935 9775 821 0,'0'0'358'0,"-7"7"-166"0,-12 16-60 16,-2 32-47-16,-5 17 4 16,4 18-19-16,10 6-13 15,12 3-27-15,9 0-9 16,15-2-12-16,8-6 9 15,3-27 16-15,3-11 4 16,-6-25 18-16,-8-8 0 0,-9-15 11 16,-8-5 6-16,-8-5-6 15,-3-6-8-15,-3 0-31 16,-1 4-27-16,5 13-37 16,3 10-8-16,6 26-6 15,8 15 12-15,2 32 27 16,-1 7 5-16,-7 11 6 15,-3-5 0-15,-12-5-1 16,-6-4-1-16,-12-13 2 16,-6-5 3-16,3-27 7 15,8-11 3-15,16-17 3 16,6-12-13-16,18-13-171 16</inkml:trace>
  <inkml:trace contextRef="#ctx0" brushRef="#br0" timeOffset="61626.6069">22399 10597 967 0,'0'0'421'0,"5"-1"-211"15,4 0-115-15,21 0-44 16,14 1 7-16,24-1 15 16,16 1-5-16,13 5-34 15,3-1-8-15,4 0-4 16,-8-1-30-16,-12-4-149 15,-8 1-87-15</inkml:trace>
  <inkml:trace contextRef="#ctx0" brushRef="#br0" timeOffset="61894.3072">22575 10706 560 0,'-4'0'303'0,"0"0"-59"0,2 0-45 15,2 0-69-15,0 0-21 16,18 0-35-16,51 4-9 16,-9-4-19-16,6 0-11 15,15-1-18-15,5 0-6 16,0 1-3-16,2 0 3 15,-14 0-90-15,-6 0-34 16,-26 0-50-16,-14-1-47 0</inkml:trace>
  <inkml:trace contextRef="#ctx0" brushRef="#br0" timeOffset="62070.5406">23280 10538 418 0,'12'3'268'0,"12"4"6"15,6 3-75-15,-5 6-51 16,-2 4-3-16,-9 4-2 16,-10 5-6-16,-14 3-22 15,-10 1-14-15,-14 1-33 16,-3-4-13-16,2-2-57 16</inkml:trace>
  <inkml:trace contextRef="#ctx0" brushRef="#br0" timeOffset="62492.7018">22625 9647 910 0,'-23'12'358'0,"-22"21"-212"15,6 10-22-15,13 18-1 16,7 8-9-16,16 3-37 16,3-3-20-16,14-15-23 0,11-7-7 15,20-10 2-15,9-7 3 16,12-9-23-16,-2-6-59 15</inkml:trace>
  <inkml:trace contextRef="#ctx0" brushRef="#br0" timeOffset="62727.6413">23009 9782 1506 0,'0'-1'617'0,"0"-1"-404"16,0-1-64-16,0 3-94 16,0-1-32-16,0 0-102 15,0 1 3-15</inkml:trace>
  <inkml:trace contextRef="#ctx0" brushRef="#br0" timeOffset="62934.0767">23005 10074 1247 0,'-5'-3'571'0,"0"0"-256"16,3 3-197-16,2-1-46 15,0 1-78-15,0 0-63 16</inkml:trace>
  <inkml:trace contextRef="#ctx0" brushRef="#br0" timeOffset="63242.3421">23334 9662 1133 0,'6'2'484'0,"3"9"-246"16,5 7-78-16,-3 19-51 15,-1 13-20-15,-4 20-34 0,-3 6-18 16,-12 3-17-16,-8-8-1 16,-1-17-21-16,-5-8-13 15,9-13-50-15,4-6-41 16,0-9-73-16,1-6-42 15</inkml:trace>
  <inkml:trace contextRef="#ctx0" brushRef="#br0" timeOffset="67438.2301">1756 12883 960 0,'-11'7'415'0,"-11"7"-236"0,15 1-71 15,30-2-59-15,20 1-22 16,44-4-4-16,18-2-11 16,13-2-8-16,15-5 1 15,-6 1 28-15,-6 3-79 16,-16 2-187-16</inkml:trace>
  <inkml:trace contextRef="#ctx0" brushRef="#br0" timeOffset="67672.9662">1901 13056 811 0,'-18'5'321'0,"-17"5"-176"15,12-1-55-15,26-2-6 16,14 1 1-16,31-3-22 15,17-3 2-15,21 3-6 16,14 1-14-16,7-3-21 16,1 1-3-16,-8-4-14 15,-12-4-58-15,-20-3-232 16</inkml:trace>
  <inkml:trace contextRef="#ctx0" brushRef="#br0" timeOffset="67844.871">2600 12889 634 0,'2'-2'319'16,"11"-3"-54"-16,8 7-88 16,15 11-51-16,2 7-13 15,3 6-19-15,-4 8-21 16,-17 3 23-16,-16 1 10 16,-27 8-22-16,-16-1-9 15,-16 1-33-15</inkml:trace>
  <inkml:trace contextRef="#ctx0" brushRef="#br0" timeOffset="68261.1661">2192 12107 969 0,'-9'-2'433'16,"-17"-2"-193"-16,-6 5-40 15,-11 14-49-15,-2 4-35 16,2 24-68-16,1 11-14 16,21 23-41-16,33-24-2 31,-6-26 2-31,-1 1 0 0,51 66-2 0,15-12 1 0,19-28-94 15,-32-38-207-15</inkml:trace>
  <inkml:trace contextRef="#ctx0" brushRef="#br0" timeOffset="68409.2836">2395 12173 1337 0,'-2'-7'605'15,"-5"-4"-276"-15,5 6-218 16,2 3-50-16,2 2-95 16,-2 0-100-16</inkml:trace>
  <inkml:trace contextRef="#ctx0" brushRef="#br0" timeOffset="68543.1583">2383 12464 912 0,'-2'5'439'16,"-1"5"-162"-16,3-1-128 16,1-7-98-16,3 0-76 15</inkml:trace>
  <inkml:trace contextRef="#ctx0" brushRef="#br0" timeOffset="68738.5662">2570 12172 1255 0,'8'8'481'0,"14"17"-316"15,6 12-63-15,11 19-18 16,0 8-2-16,-7 2-21 16,-10-4-13-16,-22-3-14 15,-12-11-3-15,-15-5-4 16,-1-3-12-16</inkml:trace>
  <inkml:trace contextRef="#ctx0" brushRef="#br0" timeOffset="70711.3444">4087 12729 674 0,'3'-1'381'0,"3"-3"-44"16,-9 2-67-16,-18 1-97 16,-3 0-51-16,-17 1-81 15,-6 0-16-15,-2 0-13 16,-4 0-6-16,8 2-13 16,13 6-8-16,12 9-7 15,8 2 0-15,7 4 3 16,-1-2 4-16,5 0 2 0,1-3 3 15,3-6 5-15,3-2 5 16,-1-9 11-16,3-2 5 16,4-7 0-16,6-3-3 15,10 2-9-15,2 1-2 16,7 8-1-16,-1 3 0 16,3 11-2-16,0 6-2 15,-2 9 0-15,-3 4 1 16,-10 3 2-16,-7 0 0 0,-17-4 3 15,-7 0 3-15,-16-2 7 16,-7 0 5-16,-8-8 12 16,-4-5 4-16,-7-18 10 15,4-6-3-15,11-11-41 16,8-2-25-16,18 3-90 16,9-2-54-16,20 3-142 15</inkml:trace>
  <inkml:trace contextRef="#ctx0" brushRef="#br0" timeOffset="71084.3364">4313 12833 909 0,'-2'-2'428'0,"1"7"-190"0,-2 9-75 15,3 16-103-15,0 13-19 16,-2 5-13-16,-5 1-11 15,-4-4-3-15,-2-9 1 16,1-9 6-16,2-9 2 16,8-12 13-16,2-7-2 15,2-14-13-15,5-8-5 16,3-13-14-16,2-4-1 16,2-10 0-16,2 0-1 15,1 6-2-15,3 1-3 0,-3 13 5 16,-1 10 9-16,2 13 12 15,-6 5 1-15,0 10-3 16,-3 5-8-16,-1 11-10 16,5 5-1-16,-2 12 1 15,2 8 1-15,0 3-1 16,-4 0 2-16,-3-7 1 16,2-5-17-16,-4-9-135 15</inkml:trace>
  <inkml:trace contextRef="#ctx0" brushRef="#br0" timeOffset="71249.8521">4317 13055 1202 0,'0'0'491'0,"5"1"-320"0,9 0-66 15,22-1-75-15,9-3-18 16,8-3-57-16,3 2-105 15</inkml:trace>
  <inkml:trace contextRef="#ctx0" brushRef="#br0" timeOffset="71603.6141">5075 12934 686 0,'-11'0'365'0,"-18"1"-91"16,5 1-54-16,4 2-95 15,-2-2-36-15,12 6-42 16,-1 3-25-16,6 3-16 15,10 5-2-15,10 1-5 16,5-2 0-16,11 3 5 16,-3 0 2-16,-4-1 1 15,-4 1 0-15,-18-4 47 0,-3-3 17 16,-15-1 16-16,-6-6 10 16,-5-5-39-1,5-2-54-15,2-8-167 0</inkml:trace>
  <inkml:trace contextRef="#ctx0" brushRef="#br0" timeOffset="71819.0343">5268 12896 846 0,'1'2'394'0,"2"9"-141"16,3 8-107-16,-1 14-76 16,1 6-12-16,-5 0-30 15,-1 4-10-15,-3-9 16 16,0-4-60-16</inkml:trace>
  <inkml:trace contextRef="#ctx0" brushRef="#br0" timeOffset="71966.2586">5226 12703 1206 0,'0'-6'513'16,"0"-6"-290"-16,1 6-141 16,10 10-124-16,0 4-104 15</inkml:trace>
  <inkml:trace contextRef="#ctx0" brushRef="#br0" timeOffset="72266.4142">5414 12969 1082 0,'6'10'424'0,"5"17"-314"15,1-2-18-15,6 1-51 16,-6 0-17-16,-3-5-7 15,-2-4 4-15,-6-7 7 16,4-5 12-16,-4-8 14 16,4-1 0-16,-1-9-9 15,2-3-14-15,3-4-25 16,6 1-7-16,6-4-12 16,2 2-3-16,8 3-1 15,0 4 6-15,2 13 17 16,-5 9 5-16,-8 11 9 15,-5 8-2-15,-9 3-8 0,-5-4-2 16,-1 0 499-16</inkml:trace>
  <inkml:trace contextRef="#ctx0" brushRef="#br0" timeOffset="72858.3415">6242 12963 773 0,'-3'-6'367'0,"-7"-2"-121"16,-4-1-47-16,-4-3-64 16,-5 1-14-16,-7 4-45 15,-3 0-12-15,-3 13-39 16,0 6-15-16,5 13-1 15,6 6-21-15,10 7 6 16,7 2 5-16,10-3-5 0,7-5 3 16,12-6 2-16,4-6 1 15,14-6 2-15,4-2 2 16,1-15 3-16,-2-1 4 16,-13-10 12-16,-6-3 4 15,-13 2 8-15,-8-4 0 16,-6 7-9-16,-5 0-2 15,-5 9-8-15,-1 4-3 0,0 13-7 16,3 7-5-16,5 9-1 16,3 7 0-16,8 11 0 15,4 2 7-15,5 6 30 16,0 0 6-16,-2-11 23 16,-4-6 1-16,-5-11-24 15,-3-7-3-15,-1-6-41 16,-1-3 395-16</inkml:trace>
  <inkml:trace contextRef="#ctx0" brushRef="#br0" timeOffset="73403.0954">4069 13545 810 0,'-54'0'277'0,"-50"8"-199"15,21 1-4-15,34 2-16 16,30-2-11-16,52-2-47 16,27 1-11-16,59-1 13 0,39 4 9 15,56-1 36-15,38-1 23 16,42-3 41-16,12-3 17 15,18-3-35-15,-2-2-26 16,-17-6-38-16,-13-3-9 16,-50-4-30-16</inkml:trace>
  <inkml:trace contextRef="#ctx0" brushRef="#br0" timeOffset="74071.3527">4377 13969 944 0,'-8'19'323'0,"-10"25"-299"15,-1 6 3-15,-1 13 6 16,-1 2-5-16,4 3-4 15,1-4 0-15,7-21 6 16,4-11 5-16,5-27 21 16,2-8 2-16,6-20-5 15,3-12-6-15,5-14-25 16,1-8-7-16,3-4-2 16,1 1 0-16,2 1 5 15,1 6 9-15,-1 12 17 16,-2 7 9-16,-9 19 11 15,-2 11-12-15,-6 21-21 16,0 11-13-16,7 14-19 16,2 7-2-16,5 6 2 15,8 4 1-15,0 6 1 0,2-6 10 16,1-8-118-16,-6-9-408 16</inkml:trace>
  <inkml:trace contextRef="#ctx0" brushRef="#br0" timeOffset="74231.2013">4412 14231 1112 0,'8'0'399'0,"5"0"-312"0,14-1-93 15,6 0 8-15,18 0-74 16</inkml:trace>
  <inkml:trace contextRef="#ctx0" brushRef="#br0" timeOffset="74589.6535">5053 14163 823 0,'-15'-5'440'15,"-19"-2"-79"-15,3 2-114 16,-4 5-118-16,3 5-45 16,8 15-88-16,2 5-6 0,14 11-5 15,8 3 2-15,15 3 13 16,4-4-6-16,16-2-46 16,2-10-53-16</inkml:trace>
  <inkml:trace contextRef="#ctx0" brushRef="#br0" timeOffset="74852.2399">5340 14218 1121 0,'-4'-8'492'0,"-9"-7"-257"15,-3 1-28-15,-8 2-54 16,-2 3-43-16,1 7-74 15,0 12-35-15,3 14-35 16,4 6-8-16,7 9 17 16,6 2 12-16,13 0 8 0,9-4-4 15,14-17-3-15,6-6-1 16,5-18 6-16,-1-9 8 16,-9-8 13-16,-10-6 2 15,-13-2-40-15,-3 2-56 16</inkml:trace>
  <inkml:trace contextRef="#ctx0" brushRef="#br0" timeOffset="75270.3661">5722 14181 632 0,'-5'-3'341'0,"-6"-6"-60"16,-4 1-44-16,-5 4-74 15,1 2-37-15,-1 2-76 0,4 5-29 16,9 4-38-16,5 3-9 16,11 9 0-16,9 1 5 15,10 5 14-15,4 4 3 16,-1 4 1-16,-4 0 29 16,-14 0 46-16,-8-4 38 15,-14-8 58-15,-7-2-11 16,-12-11-28-16,-5-8-32 15,-4-6-46-15,4-10-19 16,10-9-159-16,8 0-55 0</inkml:trace>
  <inkml:trace contextRef="#ctx0" brushRef="#br0" timeOffset="75770.3545">6230 14128 889 0,'-5'-3'462'0,"-11"-11"-131"15,-3 4-56-15,-7 2-111 0,-1 2-53 16,-2 9-75-16,2 3-28 16,2 11-35-16,5 11-1 15,7 12 3-15,8 9 8 16,12 8 16-16,7-1 1 16,10-8 1-16,0-4 0 15,6-22-1-15,3-11 3 16,1-19 6-16,-1-8 4 15,-5-14 5-15,-3-2-1 0,-10-3-6 16,-5 2-2-16,-10 3 0 16,-2 7-2-16,-8 13-16 15,1 5-10-15,-1 15-15 16,-1 10 1-16,1 17 16 16,1 9 7-16,-3 12 21 15,4 3 12-15,1 0 18 16,4-2 0-16,5-9-5 15,4-4-11-15,6-10-16 16,-2-6 5-16,-1-11-426 16</inkml:trace>
  <inkml:trace contextRef="#ctx0" brushRef="#br0" timeOffset="76253.174">7016 13459 1072 0,'12'2'388'0,"18"1"-324"0,5 0-28 16,10-1-18-16,4-2 12 15,-3-2-156-15</inkml:trace>
  <inkml:trace contextRef="#ctx0" brushRef="#br0" timeOffset="76461.2301">7057 13590 901 0,'7'1'466'16,"3"-1"-157"-16,13 1-126 15,9 3-29-15,8-2-84 16,5 2-24-16,-1-2-16 16,-2-1-12-16</inkml:trace>
  <inkml:trace contextRef="#ctx0" brushRef="#br0" timeOffset="103504.6058">7836 13534 1042 0,'-12'3'378'0,"-13"-1"-281"0,34 5-112 16,22-1-3-16,47 1 14 15,34 0 13-15,57 0-7 16,35 1 17-16,36 0 16 16,25 0 5-16,14 0 10 15,-8-3-17-15,-10-2-15 16,-28 2-2-16,-51-3 1 15,-25 0 17-15</inkml:trace>
  <inkml:trace contextRef="#ctx0" brushRef="#br0" timeOffset="104629.4663">8483 13044 768 0,'-19'0'358'0,"-16"-3"-112"0,0 14-175 15,5 6-37-15,0 12-32 16,5 8-8-16,15 8-26 15,5 4 6-15,22 2 14 16,17-5 8-16,21-17 15 16,14-12 0-16,9-26 87 15,-6-12 54-15,-21-16 86 16,-17-4 50-16,-32-5-23 16,-18 1-38-16,-31 3-83 15,-9 4-44-15,-5 14-67 16,3 4-20-16,19 16 4 15,12 6-81-15,22 11-131 16</inkml:trace>
  <inkml:trace contextRef="#ctx0" brushRef="#br0" timeOffset="104804.5592">8933 13369 1483 0,'0'-4'540'0,"0"-4"-403"15,6 1-124-15</inkml:trace>
  <inkml:trace contextRef="#ctx0" brushRef="#br0" timeOffset="105081.5454">9215 13120 1015 0,'1'-16'554'15,"1"-14"-122"-15,-4 2-147 16,-1 6-48-16,-3 8-85 15,3 10-52-15,0 13-78 16,5 10-22-16,3 18-15 16,6 7 2-16,3 13 9 0,-2 0 4 15,2 2 2-15,-8-6 14 16,1-9-85-16,-5-11-243 16</inkml:trace>
  <inkml:trace contextRef="#ctx0" brushRef="#br0" timeOffset="105595.0737">8303 13980 773 0,'-20'-11'437'15,"-21"-7"-56"-15,0 7-186 16,7 16-135-16,5 10-54 16,13 15-51-16,5 7-3 15,12 8 16-15,8 0 13 16,15-7 12-16,12-5 4 15,16-13 5-15,4-7 6 16,0-17 11-16,-5-9 9 0,-22-13 73 16,-8-5 38-16,-24-4 46 15,-12-2 9-15,-16 2-58 16,-7-3-38-16,7 8-62 16,3 2-20-16,12 13-96 15,8 6-108-15</inkml:trace>
  <inkml:trace contextRef="#ctx0" brushRef="#br0" timeOffset="105763.5886">8642 14276 1263 0,'-2'0'562'0,"-3"0"-266"0,3-3-152 15,2 1-115-15,0 1-86 16</inkml:trace>
  <inkml:trace contextRef="#ctx0" brushRef="#br0" timeOffset="106089.4717">9075 14060 1203 0,'-11'-12'516'0,"-12"-14"-283"15,0 4-62-15,-1 9-95 16,0 3-39-16,-1 22-51 16,4 6-13-16,3 12 3 15,6 12 4-15,16-2 7 16,9-3 3-16,17-5 4 15,10-6 1-15,7-12 7 16,3-5 6-16,-5-16 10 16,-6-7 21-16,-18-8 64 15,-13-7 27-15,-18-3 25 16,-15 0-13-16,-13 5-66 16,-1 3-32-16,9 10-93 15,8 0-22-15</inkml:trace>
  <inkml:trace contextRef="#ctx0" brushRef="#br0" timeOffset="106658.4409">9737 13886 511 0,'6'0'409'15,"7"0"50"-15,-13 0-161 16,-6-1-64-16,-13-3-114 15,-10-3-56-15,-9-4-40 16,-4 1-5-16,1 2-13 16,3 0-14-16,5 5-39 15,6 3-5-15,6 8-4 16,5 5 10-16,7 6 29 16,3 1 2-16,-1 1 2 0,1 3 7 15,3 1 10 1,-1-4 4-16,5 0 9 0,6-7-1 15,1-6 2-15,6-8 2 16,6-1-3-16,4-5-2 16,11 0-8-16,4 6 2 15,6 11 1-15,1 5 5 16,-6 9 9-16,-4 2-2 16,-16-3 15-16,-10 1 6 15,-11-3 12-15,-8 1 18 0,-13-2 10 16,-10-4 1-16,-14-6-7 15,-3-7-13-15,-2-11-22 16,7-6-8-16,12-7-68 16,10-1-59-16</inkml:trace>
  <inkml:trace contextRef="#ctx0" brushRef="#br0" timeOffset="111389.1253">11046 13275 859 0,'-1'0'404'16,"-3"3"-103"-16,31 0-182 16,18-1-35-16,29-2-9 15,17-1-14-15,22 0-46 16,1-1-6-16,-5 5 3 15,-12 3-23-15,-25-4-100 16,-11 2-71-16</inkml:trace>
  <inkml:trace contextRef="#ctx0" brushRef="#br0" timeOffset="111613.0405">11218 13436 843 0,'2'-2'381'0,"11"-1"-156"0,9 1-26 16,25 3-54-16,11 1-11 16,19 3-47-16,7 4-19 0,-5 0-27 15,-2-3-8-15,-13-4-86 16,-6-4-81-1</inkml:trace>
  <inkml:trace contextRef="#ctx0" brushRef="#br0" timeOffset="111835.4994">11852 13143 717 0,'21'11'375'15,"10"8"-135"-15,14 9-90 16,5 6-39-16,-6 2-41 16,-6 2 2-16,-23-3 38 15,-14-1 24-15,-21-9-2 16,-9-5-17-16,-5-9-40 16,0-4-50-16,3-2-214 0</inkml:trace>
  <inkml:trace contextRef="#ctx0" brushRef="#br0" timeOffset="112197.3854">11249 13108 748 0,'3'0'395'0,"-3"4"-67"16,-10 2-123-16,-21 18-87 15,-18 2-24-15,-16 9-50 16,-2-1-11-16,6 2-16 15,11-3-7-15,22-3-14 16,8-2-8-16,20-4-10 16,7-1-3-16,16 0 5 15,11 0 25-15,18-1 33 0,9 1 7 16,12-6 11-16,-4 3-2 16</inkml:trace>
  <inkml:trace contextRef="#ctx0" brushRef="#br1" timeOffset="115591.8988">4702 12625 789 0,'3'-17'448'16,"5"-13"-94"-16,-19 27-147 15,-15 21-30-15,-30 45-70 16,-14 31-26-16,-27 43-33 16,-2 14-18-16,5 16-42 15,9-8-98-15</inkml:trace>
  <inkml:trace contextRef="#ctx0" brushRef="#br1" timeOffset="115965.9671">4789 13991 1119 0,'-3'0'467'0,"-10"3"-275"15,-6 8-62-15,-18 20-40 16,-12 16-16-16,-21 34-19 16,-10 26-21-16,-20 35-23 15,-12 2-40-15</inkml:trace>
  <inkml:trace contextRef="#ctx0" brushRef="#br0" timeOffset="120888.6019">13096 13061 506 0,'2'-1'322'16,"2"-4"-14"-16,-6 4-50 15,1 0-92-15,0 0-47 0,-30-1-66 16,-46-1-17-16,26 5-22 16,-1-1-6-16,11-1-10 15,6 4-5-15,13 1-4 16,1 1-6-16,9 4 0 15,0 0 2-15,5-1 0 16,5 3 2-16,2 3 2 16,-1 1-2-16,-3 2 4 15,3-1 2-15,1-2 4 16,2-4 3-16,8-4 1 16,-2-2 11-16,2-5 17 15,5-3 2-15,2-1 2 16,3 0-9-16,10 5-21 15,5 5-3-15,8 7-4 16,7 3-2-16,2 2 4 16,-6 4 2-16,-15 4 24 15,-11 4 32-15,-23 8 38 0,-12 1 15 16,-17 0-3-16,-11-2-24 16,-11-12-23-16,-2-7-11 15,3-17-14-15,5-5-9 16,20-7-40-16,7-5-32 15,16-2-96-15,6-5-44 16,18-3-191-16</inkml:trace>
  <inkml:trace contextRef="#ctx0" brushRef="#br0" timeOffset="121257.9062">13330 13020 606 0,'9'-10'354'16,"8"-4"-60"-16,3 11-107 15,0 5-25-15,-3 15-26 16,-5 8-3-16,-6 10-15 16,-3 7 4-16,-7 16-18 0,-3 4-20 15,-2 8-26-15,4-1-16 16,9-11-31-16,7-9-3 16,12-20 0-16,4-9 2 15,5-13 3-15,0-6 3 16,-3-9-11-16,-3-4-38 15,-8-8-129-15,-4-5-103 16</inkml:trace>
  <inkml:trace contextRef="#ctx0" brushRef="#br0" timeOffset="121413.6972">13362 13261 707 0,'-6'-2'414'0,"-2"-5"-47"16,8 3-142-16,19 0-113 15,11 1-50-15,24 2-50 16,8-1-8-16,3 5 28 16,-5 2-79-16</inkml:trace>
  <inkml:trace contextRef="#ctx0" brushRef="#br0" timeOffset="121752.1411">14051 13270 953 0,'-6'13'416'16,"-12"15"-206"-16,-6 4-35 15,-9 6-37-15,-4-3-26 16,-2-7-38-16,-3-10-10 15,6-11-29-15,4-8-5 16,8-13-21-16,3-3-12 0,13-11-28 16,8-2-7-16,12 2-1 15,9 5 2-15,11 9 28 16,0 8 9-16,7 9 11 16,-1 7 10-16,-4 11-3 15,-3 6-2-15,-4 7 1 16,-4-1-1-16,-9-6-6 15,-1 1-55-15</inkml:trace>
  <inkml:trace contextRef="#ctx0" brushRef="#br0" timeOffset="122101.3249">14170 13285 957 0,'12'6'422'0,"7"6"-218"15,0 12-87-15,-4 3-16 16,-9 3-17-16,-5 1-7 16,-1-4-16-16,-3-5-15 15,0-10-14-15,1-6-3 16,3-14-45-16,5-6-22 0,5-10-20 15,5-4-2-15,6-1 30 16,0 5 15-16,6 9 8 16,-3 6-2-1,-1 9 9-15,-2 4 3 0,-2 14 17 16,-5 3 6-16,-7 12 10 16,-7 1 7-16,-8 4-8 15,-3-2-2-15,-2-7 24 16</inkml:trace>
  <inkml:trace contextRef="#ctx0" brushRef="#br0" timeOffset="122557.9281">14912 13047 809 0,'-19'0'386'0,"-24"1"-140"0,-4 8-101 15,2 21-87 1,4 8-22-16,13 15-35 15,6 14-10-15,18 14-7 16,2-1 3-16,15-3 7 16,10-10 6-16,7-26 12 15,8-3 4-15,1-14-52 16,3-6-96-16</inkml:trace>
  <inkml:trace contextRef="#ctx0" brushRef="#br0" timeOffset="122998.9267">15173 13371 812 0,'0'-6'433'0,"-8"-10"-93"16,-7-2-55-16,-4 1-77 15,-9 2-32-15,-3 10-67 16,-1 5-36-16,-3 15-59 16,4 7-24-16,8 10-18 15,7 6 1-15,13-1 6 16,7-3 6-16,16-6 3 16,6-7 1-16,8-11 7 15,4-5 2-15,-4-10 9 16,-4-4 5-16,-9-5 2 15,-5-4-2-15,-10 3-3 16,-1-1-4-16,-7 10-17 16,1 6-8-16,-3 14-13 15,0 8 0-15,0 13 8 16,-1 4 9-16,3 12 2 16,2 3 3-16,4-1 8 0,-1-2 2 15,0-10 11-15,-1-8 2 16,1-13 15-16,2-9-29 15,5-10-215-15</inkml:trace>
  <inkml:trace contextRef="#ctx0" brushRef="#br0" timeOffset="123226.2083">15322 13105 1187 0,'8'1'496'0,"13"8"-276"16,3 12-91-16,6 18-56 15,0 12-21-15,-6 20-24 16,-7 8-1-16,-18 2 3 16,-10-4-1-16,-10-13 0 15,0-13-7-15,9-20 428 16</inkml:trace>
  <inkml:trace contextRef="#ctx0" brushRef="#br0" timeOffset="123659.9921">15768 13288 1129 0,'9'1'439'0,"16"3"-314"15,11-2-23-15,16-1-34 16,1-1-25-16,0-1-27 15,-3 0-4-15,-13 1-20 16,-7 2-47-16,-11-1-138 16,1 0-106-16</inkml:trace>
  <inkml:trace contextRef="#ctx0" brushRef="#br0" timeOffset="123914.6594">15857 13427 615 0,'3'3'337'16,"4"-1"-46"-16,13 3-113 15,9-1 4-15,10-3-8 16,6-1-5-16,-4 0-41 15,-5-1-24-15,-6 0-44 16,-2 0-21-16,-4-1-55 16,0 1-362-16</inkml:trace>
  <inkml:trace contextRef="#ctx0" brushRef="#br0" timeOffset="128622.5715">16724 13304 592 0,'-17'-21'353'16,"-15"-25"-61"-16,12 2-55 16,20 3-100-16,15 6-32 15,25 16-1-15,7 4-10 0,17 21 1 16,3 9-18-16,-9 17-44 16,-6 8 17-16,-31 4 35 15,-16 6 9-15,-31 7 6 16,-21 2-18-16,-20 1-49 15,-7-8-9-15,10-21-13 16,11-11-24-16,18-23-48 16,14-5-21-16,12-13-16 15,7-3 16-15,10-1 36 16,3-1 7-16,15 10 27 16,7 8 4-16,8 16 8 15,5 10 12-15,-4 9-6 16,-6 4 1-16,-5-1 32 15,-2-1-47-15</inkml:trace>
  <inkml:trace contextRef="#ctx0" brushRef="#br0" timeOffset="128923.9559">17580 13237 712 0,'-2'-1'399'0,"10"1"45"15,8-1-226-15,27 1-58 16,15 0-9-16,21 0-71 15,5 3-26-15,-1 0-27 16,-7-1-6-16,-19-2-36 16,-8-2-33-16,-10-2-130 15,-9-2-127-15</inkml:trace>
  <inkml:trace contextRef="#ctx0" brushRef="#br0" timeOffset="129153.9631">17628 13395 993 0,'2'1'406'16,"10"0"-214"-16,6 3-36 15,19-1-46-15,10-1-6 16,18 1-48-16,7 0-21 15,-1-1-17-15,-6-2-6 16,-8-2-51-16,-5-2-79 0</inkml:trace>
  <inkml:trace contextRef="#ctx0" brushRef="#br0" timeOffset="129413.3322">18146 13138 1051 0,'11'6'422'0,"17"12"-293"16,7 3-26-16,14 6-38 16,0 3-22-16,-6-2-8 15,-8 1-9-15,-21-1-5 16,-9-3-1-16,-10-1 0 15,-3 1 0-15,-7 0 2 16,-4-1 0-16,-10-1-3 0,-1 3-1 16,2-7-27-16</inkml:trace>
  <inkml:trace contextRef="#ctx0" brushRef="#br0" timeOffset="129888.114">19017 12723 1221 0,'3'-1'479'0,"4"7"-340"0,0 12-51 15,9 27-64-15,-3 15-9 16,-7 21-2-16,-4 6 0 16,-7 18 0-16,1 1 1 15,8-5-4-15,8-10 1 16,9-31-1-16,3-15-4 15,7-20-19-15,3-10-40 0,1-15-238 16</inkml:trace>
  <inkml:trace contextRef="#ctx0" brushRef="#br0" timeOffset="130048.469">18987 13188 968 0,'-2'1'438'0,"4"2"-189"16,6 0-68-16,15 1-74 16,15 2-32-16,11 2-51 15,7 2 37-15</inkml:trace>
  <inkml:trace contextRef="#ctx0" brushRef="#br0" timeOffset="130359.2864">19638 13310 1195 0,'-18'11'488'16,"-18"15"-309"-16,2 4-27 16,-2-6-52-16,9 0-28 15,2-9-25-15,1-10-16 0,9-11-27 16,-1-10-10-16,8-15-17 15,2-3-12-15,7-4 6 16,8 6 1-16,11 11 28 16,2 5 13-16,1 16 20 15,-1 6 11-15,-3 12-17 16,1 10-7-16,-1 11-4 16,-1-1-2-16,-3 3-1 15,1-5-2-15,-1-10-57 16,1-3-75-16</inkml:trace>
  <inkml:trace contextRef="#ctx0" brushRef="#br0" timeOffset="130678.5865">19773 13270 1076 0,'13'5'470'0,"15"14"-252"0,2 5-45 15,-10 9-44-15,-1 4-2 16,-12-3 6-16,-5 0-11 16,-3-12-41-16,-5-5-19 15,6-7-27-15,0-10-8 16,3-10-10-16,7-7-6 16,5-14-11-16,0-6-5 15,7 1-3-15,1 2 2 0,-1 11 1 16,1 10 1-1,0 13 1-15,-4 6 3 0,-3 15 6 16,-2 7 7-16,-3 8 4 16,-4 1 0-16,-2-3-5 15,2-8 21-15,1-3-305 16</inkml:trace>
  <inkml:trace contextRef="#ctx0" brushRef="#br0" timeOffset="131092.9363">20603 12854 1165 0,'-21'10'461'0,"-25"20"-290"16,0 10-51-16,0 20-59 16,6 7-7-16,18 11-36 15,13 8-6-15,20 6-5 16,16-2-2-16,14-17-1 16,9-15-3-16,13-24-77 15,4-11-107-15</inkml:trace>
  <inkml:trace contextRef="#ctx0" brushRef="#br0" timeOffset="131483.5406">20923 13229 923 0,'-12'-11'469'0,"-9"-10"-156"16,-5 9-125-16,-4 5-37 15,-2 12-63-15,-2 9-28 16,5 11-34-16,7 6-11 16,19 11-15-16,10 3-2 15,19-1 3-15,7-5 2 16,1-11 2-16,2-9 0 0,-8-10 2 16,-2-9 5-16,-11-7-19 15,-4-8-8-15,-10-8-3 16,-1-1-4-16,-8-4 21 15,1 5 6-15,1 10-8 16,-2 6-4-16,6 16-3 16,-4 14 2-16,3 15 12 15,6 8 6-15,4 9 0 16,3-5-1-16,7-3-4 16,-5-4 1-16,-2-12 0 15,-1 1 1-15,-7-12-26 16,1-7-52-16</inkml:trace>
  <inkml:trace contextRef="#ctx0" brushRef="#br0" timeOffset="131695.8981">21153 12934 1519 0,'6'-2'604'15,"14"11"-403"-15,1 20-97 16,9 28-80-16,2 15-9 16,-7 13-4-16,-8 7 4 15,-25 2 2-15,-8-4 1 0,-8-14-8 16,-2-17-14 0,16-26-565-16</inkml:trace>
  <inkml:trace contextRef="#ctx0" brushRef="#br0" timeOffset="132073.4476">21577 13168 1489 0,'8'0'564'16,"12"0"-426"-16,12 0-48 16,21 4-47-16,5-4-18 0,2 0-16 15,3 2-15-15,-14-1-146 16,-8 4-167-16</inkml:trace>
  <inkml:trace contextRef="#ctx0" brushRef="#br0" timeOffset="132242.148">21643 13326 796 0,'4'3'424'0,"11"2"-69"16,9 0-105-16,23-3-93 15,8-1-41-15,5-2-73 16,3-2 39-16,-6-3 78 15</inkml:trace>
  <inkml:trace contextRef="#ctx0" brushRef="#br0" timeOffset="132770.9878">22661 12967 916 0,'-23'-2'466'16,"-17"-8"-168"-16,2-8-130 16,3-9-22-16,17-9-89 15,8 0-33-15,21 3-45 16,12 3-13-16,10 10-12 15,10 8-8-15,11 13 37 0,3 10 6 16,-3 16 11-16,-9 7 19 16,-29 8 23-16,-13 3 12 15,-30-2 10-15,-15-2-2 16,-12-5-33-16,-4-6-9 16,18-12-5-16,13-4-7 15,27-7-12-15,11-9-7 16,25-3-7-16,9-2 3 15,11-4 8-15,2 6 2 0,-3 5-64 16,-4 2 38-16</inkml:trace>
  <inkml:trace contextRef="#ctx0" brushRef="#br0" timeOffset="133009.4187">22407 13231 957 0,'-1'0'441'0,"5"0"-187"16,8 4-37-16,28 2-47 16,13 1-30-16,31 2-45 15,10 1-13-15,3-2-31 16,0-1-18-16,-13-6-20 15,-5-3-4-15,-14-5-128 0,-12 1-86 16</inkml:trace>
  <inkml:trace contextRef="#ctx0" brushRef="#br0" timeOffset="133594.4433">22865 13529 540 0,'13'1'354'16,"8"3"5"-16,-13-4-101 15,-4 0-21-15,-6-2-55 16,-3 1-45-16,4 0-66 16,-3 0-28-16,-28-1-29 15,-40-2-8-15,23 9-8 16,4 3-2-16,1 3-3 16,7 0 4-16,9-3 2 0,6 0 1 15,11-1 3-15,1-1-2 16,6 0 4-16,-1 1 3 15,-1-1 3-15,4 6 1 16,1-2-2-16,1 3-2 16,4 1 1-16,2-4 2 15,7-3 5-15,2-6 2 16,6-2 5-16,3-4-2 0,6 1-6 16,3-1-5-16,11 4-8 15,0 1-2-15,-3 6-2 16,-1 5-2-16,-13 8 0 15,-1 1 0-15,-13 6 0 16,-3 0 3-16,-16 1 4 16,-9 2 5-16,-13-1 34 15,-10 1 15-15,-10-10 12 16,-6-7 0-16,-6-12-25 16,2-9-12-16,10-9-79 15,8-5-52-15</inkml:trace>
  <inkml:trace contextRef="#ctx0" brushRef="#br0" timeOffset="140673.429">1713 15340 808 0,'-1'-6'390'0,"0"-1"-151"15,2 9-57-15,7 24-59 16,3 17-23-16,-1 26-23 15,-1 10-6-15,-7 9-27 16,-4 2-10-16,-1-8-9 16,-2-6 0-16,3-23-45 15,1-13-76-15</inkml:trace>
  <inkml:trace contextRef="#ctx0" brushRef="#br0" timeOffset="141044.3478">1723 15436 1073 0,'12'-11'421'16,"16"-9"-296"-16,10 6-57 16,9 17-52-16,2 10-17 15,-3 16-16-15,-8 8 3 0,-21 5 11 16,-11 7 5-1,-13-5 17-15,-9-5 4 0,-8-9 10 16,-2-12 4-16,2-11-12 16,5-7-11-16,16-7-31 15,9 0-15-15,23 7-12 16,7 0 6-16,6 15 10 16,4 6 8-16,-9 12 11 15,-7 7 4-15,-23 5 13 16,-7 5 5-16,-24-1 25 15,-9-4 8-15,-11-12 7 16,-8-10 1-16,5-19-39 16,4-6-49-16,19-9-169 15,8-5-134-15</inkml:trace>
  <inkml:trace contextRef="#ctx0" brushRef="#br0" timeOffset="141380.0962">2248 16027 907 0,'17'0'400'0,"10"2"-181"16,7-4-142-16,3-2-8 15,-5-8-24-15,-4-3 14 0,-9-9 8 16,-7-2 3-1,-9-2-2-15,-2-1-22 0,-8 1-14 16,-7-3-6-16,-10 10 1 16,-5 5-24-16,-3 12-19 15,5 9-11-15,7 18-26 16,4 8 14-16,7 16 9 16,3 6 6-16,8 4 13 15,6 1 5-15,6 2 5 16,1-4 2-16,0-5 6 15,-1-2-8-15,0-17-174 16</inkml:trace>
  <inkml:trace contextRef="#ctx0" brushRef="#br0" timeOffset="141567.6729">2684 15754 1088 0,'-3'1'525'16,"-3"6"-153"-16,1 9-170 16,3 20-113-16,2 8-24 15,4 8-48-15,0-2 51 16,2-5-172-16</inkml:trace>
  <inkml:trace contextRef="#ctx0" brushRef="#br0" timeOffset="141706.9882">2658 15470 1636 0,'-5'6'591'0,"-6"15"-491"16,6 4 68-16</inkml:trace>
  <inkml:trace contextRef="#ctx0" brushRef="#br0" timeOffset="142280.9094">3221 15793 903 0,'-9'-4'435'0,"-20"-6"-156"16,-4 3-35-16,-5 2-58 16,4 5-42-16,6 5-82 15,7 10-44-15,14 13-54 0,4 5-11 16,14 10 5-16,5-3 15 16,8-6 16-16,6-4 6 15,4-14 11-15,-4-3 4 16,-13-12 22-16,-8-6 9 15,-12-4 5-15,-8-1-2 16,-6-3-49-16,-4-1-60 16</inkml:trace>
  <inkml:trace contextRef="#ctx0" brushRef="#br0" timeOffset="142459.0481">3362 15782 1080 0,'2'0'508'0,"3"8"-176"16,3 7-188-16,1 13-89 16,1 7-17-16,-2 5-13 15,-3 4-6-15,0-7-18 16,4-5-61-16,3-12-142 16,-1-15-94-16</inkml:trace>
  <inkml:trace contextRef="#ctx0" brushRef="#br0" timeOffset="142622.9633">3570 15820 341 0,'5'-8'265'0,"1"-10"80"0,0 8-43 16,-11 15-66-16,-6 4-25 15,0 10-74-15,0 7-15 16,2-1-49-16,4 2-25 16,5-8-41-16,8 2-7 15,15-5-1-15,4-1 43 16,10 0-125-16,-2-3-211 15</inkml:trace>
  <inkml:trace contextRef="#ctx0" brushRef="#br0" timeOffset="143052.1626">3952 15958 882 0,'0'-5'407'0,"4"-4"-180"16,-5-2-40-16,-5-3-30 15,0-1-35-15,-5-4-20 16,-4 1-12-16,-6 3-20 16,-2 1-12-16,0 12-31 15,1 3-13-15,2 13-25 16,3 8-11-16,5 8-5 16,8 2 2-16,11 0 7 15,8 1 5-15,9-9 8 16,5-5 4-16,3-6 7 15,0-6 3-15,-3-8 6 16,-3-6 3-16,-10-9-1 16,-4-3 3-16,-7-3-2 15,2 3-1-15,-5 4-4 0,-1 3-5 16,-1 10-15-16,-3 2-9 16,4 9-8-16,0 4-2 15,5 3 10-15,7 2 5 16,-1-3 11-16,9 0 5 15,8-4 20-15,-1-9 8 16,2-3 30-16,-6-8 13 16,-8-6 1-16,-5-4-1 0,-5-7-33 15,-5-2-53-15</inkml:trace>
  <inkml:trace contextRef="#ctx0" brushRef="#br0" timeOffset="143455.5366">4499 15702 856 0,'0'4'433'0,"0"1"-82"15,3 22-219-15,3 14-31 0,-7 24-15 16,0 12-8-16,-4 13-28 16,-3 2-17-16,3-1-12 15,2-3-3 1,4-15-3-16,5-12-1 0,4-27-56 16,5-10-75-16</inkml:trace>
  <inkml:trace contextRef="#ctx0" brushRef="#br0" timeOffset="143613.7999">4565 16084 1044 0,'5'-5'395'0,"9"-1"-278"15,12 3-96-15,9-1-19 0,6 4 27 16,8 2-298-16</inkml:trace>
  <inkml:trace contextRef="#ctx0" brushRef="#br0" timeOffset="143921.0259">5018 15890 960 0,'-7'-6'481'0,"-11"-5"-172"15,-2 6-134-15,-3 2-46 0,-2 6-76 16,8 5-33-16,10 4-33 15,1 3-9-15,10-1-6 16,5-3 4-16,5-4 10 16,7-2-9-16,-2-5-19 15,-9-3-11-15,-4-1-6 16,-4 1 1-16,-10 2 16 16,-1 5 10-16,-11 3 0 15,-5 3 23-15,6 10 41 16,-1-1 20-16,13 4 31 15,7-1 8-15,14-5-11 16,10-3-13-16,11-7-21 16,4 1-13-16,8-7-53 15,5 2 68-15</inkml:trace>
  <inkml:trace contextRef="#ctx0" brushRef="#br0" timeOffset="144377.5526">6063 15965 819 0,'4'-10'430'0,"0"-9"-99"15,-1-6-65-15,-6 3-89 16,-1 1-17-16,-9-3-32 15,-1 4-6-15,-9 2-26 16,0 2-19-16,2 11-55 16,-2 5-22-16,8 17-35 15,-2 8-8-15,5 10 9 16,3 2 5-16,12 5 12 16,7-7 5-16,10-6 9 0,7-5 4 15,4-13 8-15,4-5 3 16,-4-11-21-16,-2-5-54 15,-6-9-558-15</inkml:trace>
  <inkml:trace contextRef="#ctx0" brushRef="#br0" timeOffset="144507.1385">5999 15629 1400 0,'-5'-1'531'0,"-3"-3"-405"16,8 5-86-16,2 3-112 15,8 3-151-15</inkml:trace>
  <inkml:trace contextRef="#ctx0" brushRef="#br0" timeOffset="144912.3106">6225 15775 1204 0,'0'5'449'0,"8"9"-319"15,10 1-69-15,14-3-2 16,10-2-14-16,4-9-18 16,-10-1-2-16,-6-9 4 15,-13-2 1-15,-10-1 1 16,1 1-4-16,-10 0-11 0,-4 3-6 16,-3 6-18-16,-3 2-8 15,-2 14-7-15,1 6-5 16,-6 13 6-16,3 2 4 15,8 9 8-15,4-3 3 16,13-7 5-16,3 0 0 16,11-14 4-16,3-7 4 15,4-15 2-15,2-6 1 16,-2-18 2-16,2-3 2 16,-3-6 3-16,-1-8 2 0,-11 0 1 15,-1 4-2-15,-9 14 19 16,-5 8 7-16,-2 17 2 15,-5 9 0-15,-2 15-24 16,1 9-9-16,4 14-8 16,2-1 2-16,11-4-22 15</inkml:trace>
  <inkml:trace contextRef="#ctx0" brushRef="#br0" timeOffset="145632.0375">7817 15802 419 0,'6'-8'337'16,"9"-9"18"-16,-11 2-80 15,-8-3-24-15,-17 0-57 16,-10 2-19-16,-17 1-56 15,-1 5-34-15,-1 10-62 16,4 4-25-16,13 17-35 0,10 7-6 16,19 11-1-16,8 8 8 15,20 7 17 1,6 1 5-16,14-10 12 0,6-6 3 16,7-17 7-16,-3-5-18 15,-14-14-20-15,-8-8-10 16,-14-11-6-16,-7-3 22 15,-7-2 24-15,-4 2 13 16,-15 1 14-16,0 5 3 16,-2 13-9-16,-2 12 3 15,3 25-14-15,1 9-8 0,4 18 4 16,3 4-2-16,3 9 6 16,1 3 7-16,4-9 4 15,0-8 0-15,5-18 0 16,1-13-1-16,0-13 27 15,0-5-51-15,-1-14 147 16</inkml:trace>
  <inkml:trace contextRef="#ctx0" brushRef="#br0" timeOffset="145902.0338">8244 15799 961 0,'17'0'393'16,"15"-1"-247"-16,5 0-28 15,3-4-60-15,2 0-20 0,1 3-79 16,0 0-100-16</inkml:trace>
  <inkml:trace contextRef="#ctx0" brushRef="#br0" timeOffset="146143.8037">8230 15941 755 0,'4'5'371'16,"9"4"-118"-16,13-5-68 16,5 1-12-16,13-5-16 15,-3 1-30-15,6 4-45 16,-3-5-15-16,-5 1-35 0,-2-2 18 15,-15-4-99-15,-6-2-49 16</inkml:trace>
  <inkml:trace contextRef="#ctx0" brushRef="#br0" timeOffset="146508.9128">8211 15579 1018 0,'0'-10'439'0,"2"-11"-262"15,9-1-46-15,9 4-58 16,5 3-19-16,7 13-3 16,-1 3-4-16,-2 14-22 15,2 6-5-15,-3 4-6 16,-1 2 2-16,1-6 7 16,-1-5 3-16,-1-10 17 15,-2-11 6-15,-5-12 11 16,-4-4 0-16,-11-9-13 15,-4 3-8-15,-7 0-55 16,-4 4 440-16</inkml:trace>
  <inkml:trace contextRef="#ctx0" brushRef="#br0" timeOffset="153291.2373">9341 15588 711 0,'-12'-1'444'0,"-19"-7"17"0,-6 4-264 15,-2 7-59-15,-4 8-89 16,7 12-51-16,7 19-28 16,8 7 0-16,18 15 12 15,8 0 4-15,30-6 3 16,12-4 1-16,13-23 4 16,4-15 3-16,-14-21 15 15,-11-13 41-15,-17-19 52 16,-10-2 12-16,-14-8 8 15,-8-4-35-15,-9 7-48 16,-4 2-14-16,-4 14-22 16,2 6-6-16,3 13-62 15,7 5-73-15</inkml:trace>
  <inkml:trace contextRef="#ctx0" brushRef="#br0" timeOffset="153558.2884">9543 15967 1358 0,'-2'3'566'0,"-1"0"-346"16,1-2-69-16,2-1-70 15,0 0-6-15,0-1 350 16</inkml:trace>
  <inkml:trace contextRef="#ctx0" brushRef="#br0" timeOffset="153874.9216">9852 15752 893 0,'0'-23'444'0,"2"-19"-147"16,-2 3-40-16,1 7-64 16,-2 10-30-16,0 11-58 15,1 9-33-15,-3 16-49 16,3 11-22-16,0 19-8 16,2 7 2-16,3 17 5 15,1 0 0-15,3-4 3 16,-3-6 2-16,1-26-6 15,-1-6-71-15</inkml:trace>
  <inkml:trace contextRef="#ctx0" brushRef="#br0" timeOffset="154330.1225">10274 15780 843 0,'-15'-4'516'0,"-7"-4"-43"15,-4-8-239-15,1-5-50 16,9-9-101-16,9 0-34 15,14 0-63-15,11 5-10 0,13 8-22 16,6 11-3-16,2 14 21 16,-2 7 4-16,-2 17 19 15,-10 2 12-15,-20 9 37 16,-13 6 7-16,-21 5 8 16,-8-1-4-16,-3-1-32 15,-2-10-6-15,0-13-32 16,5-7-41-16,14-12-36 15,7-6-12-15,16-6 22 16,6-4 41-16,15-3 57 16,8 5 22-16,9 6 19 15,0 5-2-15,-3 8-19 16,-5-2-12-16,-6 2-11 16,-1-3 7-16,-2-8-593 15</inkml:trace>
  <inkml:trace contextRef="#ctx0" brushRef="#br0" timeOffset="154635.9803">10639 15822 874 0,'1'-2'492'0,"3"2"-65"15,0 5-207-15,-4-5-100 16,1 18-31-16,3 51-21 16,-6-28-15-16,-4 1-22 15,-1-5-7-15,1-12-9 16,4-5 7-16,1-12-98 15,1-8-94-15</inkml:trace>
  <inkml:trace contextRef="#ctx0" brushRef="#br0" timeOffset="154869.3329">10640 15822 1028 0,'6'-1'418'0,"9"-3"-272"0,5 1-40 16,4-6-44-16,0 2-25 15,1 0-12-15,-2 1 9 16,0 5 21-16,-6 0 11 16,-5 5 6-16,0 3-7 15,-11 5-16-15,5 2-11 16,-4 1-12-16,0 7-7 16,3 5-9-16,-4 6-2 15,-1 6 0-15,2 1-1 16,0-3 3-16,-2-5 2 0,2-9 441 15</inkml:trace>
  <inkml:trace contextRef="#ctx0" brushRef="#br0" timeOffset="155418.0644">11707 15688 758 0,'5'8'304'0,"1"17"-209"15,4 9 5-15,0 18 13 16,-6 9-14-16,-1-4 2 16,-3-2-11-16,1-23-26 15,-1-12-6-15,-1-16 24 16,-1-11-2-16,1-18-5 16,2-13-6-16,6-13-50 15,0-3-11-15,12 6-7 16,4 9 3-16,9 12 3 15,4 13 1-15,-4 14 0 16,-1 9-7-16,-8 16 0 16,-4 2 0-16,-9 10-5 15,2-1-58-15</inkml:trace>
  <inkml:trace contextRef="#ctx0" brushRef="#br0" timeOffset="155724.1194">12286 15795 1042 0,'0'7'454'16,"5"12"-217"-16,-8 4-52 15,-7 7-58-15,5 1-27 0,-9-5-50 16,2-5-10-16,-3-6-7 16,-7-4-2-16,-6-9-3 15,-2-2-4-15,-2-9-18 16,4-7-11-16,8-4-14 15,6-1-6-15,15-2-10 16,10 5-1-16,13 2-1 16,2 7 3-16,6 13 23 15,-2 6 10-15,-9 16 12 16,0 3 5-16,-7 4-1 16,-1-1-3-16,-3-8 0 15,2-4 19-15,0-4-125 16</inkml:trace>
  <inkml:trace contextRef="#ctx0" brushRef="#br0" timeOffset="156210.3273">12662 16003 928 0,'1'-7'435'0,"2"-7"-171"0,-2-3-47 16,-1-3-60-16,-5-5-21 16,-7-5-32-16,-3-2-15 15,-7 1-34-15,-2 3-9 0,-2 9-28 16,0 10-15 0,-3 16-14-16,3 8-10 0,8 17 1 15,4 8 7-15,13 0 7 16,4 1 1-16,15-1 1 15,5-6-1-15,10-13 1 16,1-9 1-16,5-16 11 16,-6-13 4-16,-3-15 7 15,-4-9 2-15,-11-14-8 16,2-4 2-16,-9-6-2 16,-5 0-1-16,-3-1 4 15,-5-3-2-15,-6 12-27 16,3 16-1-16,-2 20-10 15,-1 17-7-15,1 20 12 16,1 9-2-16,-1 17-2 16,5 7 6-16,7 17 7 15,2 10 3-15,5 13 5 0,1-3 2 16,-4-12 2-16,4-12 3 16,-2-24 46-16,-1-9 392 15</inkml:trace>
  <inkml:trace contextRef="#ctx0" brushRef="#br0" timeOffset="174293.1656">1674 17708 556 0,'-1'2'331'16,"-1"2"-58"-16,2-5-44 16,0 0-61-16,2-6-27 0,28-25-11 15,44-53-23-15,-23 21-38 16,3-11-16-16,-6-13-18 15,-6-2-3-15,-19 0 6 16,-13 11 15-16,-6 30-11 16,-10 12-4-16,-2 30-14 15,-1 6-29-15,-8 13-19 16,7 15-6-16,3 20-5 16,6 10 8-16,15 20 18 15,10 5 3-15,12 1 3 16,5-5 3-16,2-18 2 15,-4-9 3-15,-7-19 2 16,-5-6 1-16,-11-11-2 16,-7-7-11-16,-10-8-83 15,-6-6-102-15</inkml:trace>
  <inkml:trace contextRef="#ctx0" brushRef="#br0" timeOffset="174421.4269">1963 17423 613 0,'8'13'324'15,"12"12"-86"-15,6 3-53 16,6 2-89-16,0-6-35 16,4 0 23-16,0-6-118 15</inkml:trace>
  <inkml:trace contextRef="#ctx0" brushRef="#br0" timeOffset="174563.8126">1748 17363 1116 0,'-5'4'435'16,"-3"3"-269"-16,11 2-174 15,7 0-14-15,18 0-24 16,10 2-158-16</inkml:trace>
  <inkml:trace contextRef="#ctx0" brushRef="#br0" timeOffset="174883.3868">2441 17590 945 0,'6'7'395'0,"13"8"-205"0,4-2-93 16,9-7-9-16,-7 0-26 15,-1-9-22-15,-3-4-4 16,-8-9 14-16,-1-6 9 15,-14-5 8-15,-5-1 0 16,-8-1-14-16,-3 4-12 16,-11 6-17-16,0 7-8 15,0 19-18-15,1 5-11 16,8 17-6-16,6 8-2 16,14 6 5-16,8 6 7 0,16 8 5 15,0 1 2-15,1 5 2 16,-2-4 2-16,-4-11-6 15,-4-9-50-15,1-13-179 16</inkml:trace>
  <inkml:trace contextRef="#ctx0" brushRef="#br0" timeOffset="175196.1198">3153 17444 809 0,'-4'13'440'0,"-8"14"-83"15,-2 3-88-15,-10 7-108 0,1-4-47 16,-3-9-56-16,-3-9-17 16,1-19-52-16,-2-5-31 15,4-15-50-15,4 0 1 16,8-3 32-16,6 3 25 15,9 4 54-15,7 5 26 16,12 11 10-16,0 4-1 16,15 15-27-16,0 4-20 15,-1 16-1-15,2 2 3 0,-12 7 2 16,0 1 2-16,-4-9 445 16</inkml:trace>
  <inkml:trace contextRef="#ctx0" brushRef="#br0" timeOffset="176154.6918">4476 17141 998 0,'-5'4'450'0,"-6"14"-183"0,-10 14-60 16,-18 31-71-16,-6 19-23 15,-8 15-55-15,2 0-27 16,13-15-16-16,11-14-1 16,16-29 1-16,6-15 3 15,12-28 12-15,2-21 1 16,14-23-3-16,2-15-2 15,5-17-12-15,1-6-3 16,-4 0-2-16,2 4-1 0,-5 18 0 16,0 12 3-16,-4 21 0 15,-4 15-3-15,-5 18-8 16,-2 12-7-16,0 23-3 16,0 8 1-16,9 24 5 15,5 7 2-15,8 6 2 16,2-3 1-16,1-12 3 15,-3-6 0-15,-9-10-18 16,-4-7-35-16,-10-18-101 16,-3-7-79-16</inkml:trace>
  <inkml:trace contextRef="#ctx0" brushRef="#br0" timeOffset="176313.54">4322 17517 946 0,'-5'1'427'15,"-6"3"-181"-15,8 2-111 16,18 2-65-16,14 3-28 16,23-6-29-16,9 3-8 15,12-5 23-15,-2-2-77 16</inkml:trace>
  <inkml:trace contextRef="#ctx0" brushRef="#br0" timeOffset="176677.7904">5180 17436 1083 0,'-19'-3'544'16,"-15"-2"-198"-16,-5 1-109 15,0 1-46-15,8 4-97 0,2 6-48 16,7 14-55-16,2 2-8 15,5 11-4-15,7 1 8 16,17 3 3-16,4 2 1 16,16-8 3-16,1-2-2 15,10-13-54-15,9-3-48 16</inkml:trace>
  <inkml:trace contextRef="#ctx0" brushRef="#br0" timeOffset="176954.5399">5437 17524 606 0,'-4'-8'388'0,"-8"-10"62"15,-5 0-142-15,-4 5-61 16,-8-1-42-16,-2 10-95 16,1 4-32-16,1 10-73 15,5 11-13-15,6 5-16 16,4 9 0-16,14-2 11 15,8 1 4-15,20-7 4 16,7-6 2-16,10-12 3 16,3-6 0-16,-8-8 9 15,-9-8 6-15,-13-6 11 16,-5-5 4-16,-9-4-4 16,-4-2-34-16,-3 1-69 15</inkml:trace>
  <inkml:trace contextRef="#ctx0" brushRef="#br0" timeOffset="177357.2183">5883 17479 1007 0,'-15'-3'536'15,"-10"-4"-145"-15,-6 4-212 16,-1-1-57-16,7 6-109 15,8 3-36-15,10 12-29 16,7 1 0-16,16 9 16 16,9 2 16-16,8 5 16 15,0 2 3-15,-8-1-1 16,-11 2 26-16,-14-6 46 0,-11-4 11 16,-15-12 47-1,-4-8-13-15,-10-16-42 0,4-9-55 16,6-10-352-16</inkml:trace>
  <inkml:trace contextRef="#ctx0" brushRef="#br0" timeOffset="177805.9983">6504 16989 765 0,'-7'0'410'0,"-15"7"-50"0,-9 11-134 16,-17 18-88-16,-8 11-21 15,-6 29-60-15,5 18-19 16,27 21-38-16,13 1-1 16,35-11 0-16,14-13 1 15,16-17 3-15,5-6 65 0,-3-15-177 16</inkml:trace>
  <inkml:trace contextRef="#ctx0" brushRef="#br0" timeOffset="178542.865">6757 17344 887 0,'-14'-9'457'0,"-19"-9"-111"0,0 10-112 15,-3 14-145-15,2 11-47 16,10 21-80-16,5 8-21 16,13 12 22-16,6-3 9 15,17-5 23-15,9-7 4 16,13-19 6-16,8-6 11 16,8-17 31-16,-1-6 36 15,-10-16 47-15,-9-8 16 16,-24-8-10-16,-6-3-25 0,-12-3-40 15,-10 5-26-15,-11 8-25 16,-5 4-15-16,-2 11-45 16,5 5-44-16,15 4-381 15</inkml:trace>
  <inkml:trace contextRef="#ctx0" brushRef="#br0" timeOffset="178703.7078">7041 17668 1328 0,'-1'1'492'0,"0"-2"-403"16,1-3-36-16</inkml:trace>
  <inkml:trace contextRef="#ctx0" brushRef="#br0" timeOffset="178940.2429">7197 17482 1080 0,'5'-18'484'0,"7"-20"-236"15,-2 4-34 1,-2 15-69-16,-2 5-29 0,-5 14-60 15,0 6-20-15,-1 17-35 16,2 4-10-16,1 15 6 16,3 4 1-16,1 3 1 15,1 3 1-15,-1-3 5 16,-2-4-50-16</inkml:trace>
  <inkml:trace contextRef="#ctx0" brushRef="#br0" timeOffset="179568.1724">7713 17567 592 0,'-10'7'342'0,"-16"6"-60"16,-5 1-44-16,-3-15-56 15,-2-5-38-15,5-18-30 16,6-9-21-16,14-1-52 15,6-5-24-15,16 4-13 16,9 5 2-16,15 6 9 16,8 9 6-16,5 16-15 15,-2 11-2-15,-12 18 1 16,-15 11 5-16,-29 10 10 16,-18 2 2-16,-21 3 2 0,-2-4-3 15,7-13-5-15,10-6 2 16,17-20 4-16,8-8-3 15,10-8-12-15,7-9-7 16,13-2-3-16,6 2-1 16,12 9 6-16,7 4 0 15,5 12-3-15,-1 3-1 16,-10 0-94-16,-3 1-33 16</inkml:trace>
  <inkml:trace contextRef="#ctx0" brushRef="#br0" timeOffset="179900.8279">7948 17619 1233 0,'0'7'500'16,"-4"2"-295"-16,2 11-156 16,2 1-10-16,0 3-27 15,-1 5-3-15,1-8 3 16,0-4 5-16,0-13 20 15,-1-7-2-15,-2-11-18 16,2-10-8-16,-4-6-21 16,4-3-1-16,2 3 3 15,8 2-10-15,6 7 13 16,8 6 2-16,5 7 10 0,1 6 14 16,1 4-7-16,-3 4 4 15,-5 8 7-15,-3 3 1 16,-9 8-4-16,-4 6-5 15,-5 3-6-15,0-2 0 16,-1-8-80-16,0-3-470 16</inkml:trace>
  <inkml:trace contextRef="#ctx0" brushRef="#br0" timeOffset="180155.2539">8171 17045 1133 0,'20'-8'522'16,"14"-6"-218"-16,9 27-185 16,2 17-49-16,-3 29-40 15,1 17-12-15,-17 25 0 16,-8 6 4-16,-21 13 4 15,-11-5 2-15,-7-18 2 16,-1-9-2-16,4-31 0 16,1-16-48-16</inkml:trace>
  <inkml:trace contextRef="#ctx0" brushRef="#br0" timeOffset="180565.8193">8890 17459 781 0,'-1'0'412'15,"0"-2"-58"-15,12 2-212 16,7 4-18-16,22 2-36 16,8 0-28-16,23-2-29 0,5 2-7 15,-5-5-58-15,-8-1-93 16</inkml:trace>
  <inkml:trace contextRef="#ctx0" brushRef="#br0" timeOffset="180728.3511">8928 17582 999 0,'1'-2'484'0,"14"1"-136"16,9 1-146-16,25 2-77 16,10 3-31-16,12 2-53 15,3 3 7-15</inkml:trace>
  <inkml:trace contextRef="#ctx0" brushRef="#br0" timeOffset="181171.8274">9789 17224 975 0,'-10'-8'511'0,"-14"-1"-118"16,-6 11-251-16,-1 7-62 0,-3 19-75 16,8 12-12-16,7 17-16 15,9 9 6-15,17 2 11 16,14-5 0-16,20-17 3 16,11-16 1-16,4-20 2 15,0-10 3-15,-10-21 13 16,-7-5 7-16,-14-16 13 15,-10-5 34-15,-18-6 34 16,-11 0-18-16,-15 7-15 16,-3 7-38-16,2 15-74 15,2 7-17-15</inkml:trace>
  <inkml:trace contextRef="#ctx0" brushRef="#br0" timeOffset="181349.5162">10140 17647 1492 0,'-2'-1'616'16,"-3"-1"-355"-16,5-1-174 15,0 3-87-15</inkml:trace>
  <inkml:trace contextRef="#ctx0" brushRef="#br0" timeOffset="181814.0001">10511 17258 1017 0,'-14'0'482'0,"-17"4"-247"0,-1 6-72 15,3 13-91-15,5 7-70 16,11 16-16-16,5 1-2 16,16 3 8-16,6-5 9 15,16-17 27-15,10-5 18 16,13-23 51-16,6-6 11 0,-5-16 46 15,-9-10-3-15,-24-11-22 16,-15-6 2-16,-28 3-73 16,-10 4-15-16,-16 13-26 15,1 7-42-15,10 13-126 16,11 3 265-16</inkml:trace>
  <inkml:trace contextRef="#ctx0" brushRef="#br0" timeOffset="182309.135">11056 17215 520 0,'-3'-5'311'0,"-4"-1"-5"0,-7 0-93 15,-10 3-62-15,-6 2-16 16,-7 2-57-16,4 2-11 16,1 3-49-16,13 3-22 15,7 4-13-15,0 3-5 16,7 4 1-16,-4-1 3 0,4 7 21 15,-2 2 5-15,0 0 28 16,3 1 4-16,4-8-14 16,4-4 1-16,6-9-11 15,5-8 1-15,8-11 0 16,8-3 0-16,16 0-8 16,6 4-2-16,9 10-3 15,-4 5-1-15,-10 16 7 16,-10 8 6-16,-25 8 36 15,-13 1 32-15,-23 0 33 16,-11-3 17-16,-16-10-14 16,-3-3-23-16,7-16-28 15,7-10-20-15,9-21-123 16,11-5-92-16</inkml:trace>
  <inkml:trace contextRef="#ctx0" brushRef="#br0" timeOffset="183132.2185">11884 17336 1036 0,'9'2'350'0,"24"3"-314"0,14-1-13 16,35 1 13-16,10 1-10 15,22 3 20-15,5-2 2 16,-3 3 6-16,-9 0 3 15,-26-4-66-15,-16 1-48 16</inkml:trace>
  <inkml:trace contextRef="#ctx0" brushRef="#br0" timeOffset="183388.395">12072 17488 940 0,'6'2'341'0,"11"3"-240"16,13-1-52-16,14 2 24 15,8-1-6-15,13-2 3 16,2 2-8-16,9-6-6 15,4-3-6-15,0-8-104 16,-3-7-115-16</inkml:trace>
  <inkml:trace contextRef="#ctx0" brushRef="#br0" timeOffset="183680.8142">12646 17238 914 0,'-3'-4'404'0,"-7"-5"-216"16,13 9-106-16,6 1-5 15,11 10-59-15,4 2-11 16,9 8-8-16,0 2 1 16,0 7 3-16,2 1 3 15,-10-2 5-15,-4-2 25 0,-9-10 21 16,-5-4 15-16,-3-9 36 16,-3 2-9-16,-1-4-3 15,-1-2 7-15,0 0-4 16,-1 0-1-16,-21 6 7 15,-35 45-19-15,29-22-31 16,-8 1-18-16,5 5-7 16,-1 7-718-16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1-19T13:37:21.452"/>
    </inkml:context>
    <inkml:brush xml:id="br0">
      <inkml:brushProperty name="width" value="0.05292" units="cm"/>
      <inkml:brushProperty name="height" value="0.05292" units="cm"/>
      <inkml:brushProperty name="color" value="#FF0000"/>
    </inkml:brush>
  </inkml:definitions>
  <inkml:trace contextRef="#ctx0" brushRef="#br0">2125 10262 974 0,'-6'5'387'0,"-3"6"-238"0,30-1-112 16,20-1-22-16,38-3-5 15,22-4 3-15,13 0-5 16,0-1 3-16,-19 0 13 16,-11 2-37-16,-19-1-150 15</inkml:trace>
  <inkml:trace contextRef="#ctx0" brushRef="#br0" timeOffset="220.3806">2237 10425 917 0,'9'2'386'0,"7"3"-172"15,22 1-103-15,18-4 5 16,24 1-17-16,9-3-27 16,10 1-42-16,-10-2-8 15,-15-2-46-15,-10-4-87 16</inkml:trace>
  <inkml:trace contextRef="#ctx0" brushRef="#br0" timeOffset="393.3356">2908 10211 978 0,'14'11'420'0,"8"10"-236"0,6 14-102 15,0 2 30-15,-13 5 27 16,-8 1 10-16,-17-5 4 16,-10-1-47-16,-6-11-32 15,-1-6-62-15</inkml:trace>
  <inkml:trace contextRef="#ctx0" brushRef="#br0" timeOffset="894.9161">3958 10035 1208 0,'1'6'532'0,"-3"3"-246"0,-8 21-168 15,-7 9-48-15,-7 23-26 16,-1 14-9-16,-2 1-16 16,5-3-3-16,11-23-3 15,7-15 0-15,7-27 6 16,5-9 4-16,7-23 0 16,3-15-2-16,8-23-9 15,-4-13-3-15,-2-6-1 16,0 4-1-16,-3 12-3 15,-1 9-4-15,-1 24 3 16,-1 12 1-16,-1 27 0 16,0 9 4-16,-1 21-8 15,2 13 1-15,0 18 1 16,2 12 0-16,5 5 1 16,-2-2 0-16,3-17 8 15,-2-13-25-15,4-20-166 16,-7-10-136-16</inkml:trace>
  <inkml:trace contextRef="#ctx0" brushRef="#br0" timeOffset="1056.0757">3851 10361 1520 0,'-5'0'620'0,"1"0"-412"15,12 0-68-15,28-1-101 16,7-3-23-16,23 3-13 15,4 1 14-15,-4 1-112 16</inkml:trace>
  <inkml:trace contextRef="#ctx0" brushRef="#br0" timeOffset="1293.8867">4578 10179 1388 0,'14'4'513'0,"22"3"-385"16,12 2-59-16,20 2-14 0,3-4-13 15,-9 0-22-15,-9-5-1 16,-14-1-90-16,-8-1-101 15</inkml:trace>
  <inkml:trace contextRef="#ctx0" brushRef="#br0" timeOffset="1457.94">4614 10322 1328 0,'10'2'542'0,"22"1"-293"15,13 0-65-15,23 0-53 16,3-1-25-16,-8-2-65 16,-6 2 3-16</inkml:trace>
  <inkml:trace contextRef="#ctx0" brushRef="#br0" timeOffset="2038.2224">5527 10232 950 0,'-1'1'338'0,"6"7"-282"15,15-1-26-15,46 2 11 0,29 3 11 16,53-4 19-16,29 1-8 16,38-6 8-1,8-4-1-15,15-6-12 0,5-4-5 16,-17-8-35-16,-22 1 24 15,-35-2-149-15</inkml:trace>
  <inkml:trace contextRef="#ctx0" brushRef="#br0" timeOffset="2544.484">5995 9652 946 0,'-8'3'439'16,"-15"9"-175"-16,-1 6-92 15,0 17-96-15,-1 6-30 16,19 14-47-16,4 2-4 15,21-6 4-15,12-4 1 16,15-20 11-16,11-11 3 0,9-18 10 16,-1-15 39-1,-11-16 53-15,-13-10 18 0,-29-6 30 16,-13-5-22-16,-33 0-40 16,-14 6-19-16,-13 9-46 15,1 10-21-15,14 18-32 16,14 5-15-16,19 10-187 15,10 7-35-15</inkml:trace>
  <inkml:trace contextRef="#ctx0" brushRef="#br0" timeOffset="2716.172">6436 9971 1061 0,'-2'-1'598'0,"1"1"-71"16,2-2-372-16,-2 1-39 15,1-1-155-15</inkml:trace>
  <inkml:trace contextRef="#ctx0" brushRef="#br0" timeOffset="3055.0081">6694 9620 1379 0,'-14'-6'525'0,"-16"3"-414"16,1 6-45-16,10 16-77 15,1 11-14-15,11 14-2 16,7 7 6-16,17 8 11 16,3-2 6-16,21-8 1 15,6-10-1-15,14-21 0 16,2-15 1-16,-9-18 8 16,-12-13 7-16,-19-13 47 15,-9-6 41-15,-14-2 56 16,-8 2 15-16,-15 5-39 15,-7 9-42-15,-13 11-69 0,-1 3-25 16,5 17 345-16</inkml:trace>
  <inkml:trace contextRef="#ctx0" brushRef="#br0" timeOffset="3654.4738">7346 9651 930 0,'-2'0'424'0,"-3"-3"-215"16,-5 1-76-16,-13 2-103 15,-8-5-16-15,-8 4-6 0,-4-4-4 16,6 0-14-16,6 3-6 15,9 2-6-15,5 2-2 16,8 3 6-16,3 3 12 16,4 2 24-16,0 4 13 15,2 8 17-15,4-2-5 16,-1 4-12-16,3-6-6 16,2-4-4-16,5-4 0 15,4-6 6-15,6-4 1 0,9-4-6 16,5 0-6-1,13 2-13-15,-2 8-3 0,-3 13 0 16,-7 5 3-16,-16 8 10 16,-9 0 8-16,-11 1 41 15,-9 0 11-15,-11-3 7 16,-6-6 0-16,-21-8-27 16,-4-11-6-16,-6-11-8 15,4-5 4-15,14-12-92 16,13 0-61-16</inkml:trace>
  <inkml:trace contextRef="#ctx0" brushRef="#br0" timeOffset="4203.7176">5867 10667 941 0,'-20'-2'489'16,"-16"-2"-172"-16,8 13-109 31,14-5-52-31,2 1-91 0,-38 25-24 0,15 18-45 0,12 11-7 16,33-6 5-16,8-2 1 15,17-11 5-15,4-9 3 16,7-12 4-16,4-6-3 16,-9-13-40-16,1-7-73 15</inkml:trace>
  <inkml:trace contextRef="#ctx0" brushRef="#br0" timeOffset="4533.161">6172 10774 934 0,'-5'-6'458'0,"-8"-3"-157"16,0-1-62-16,-7 6-111 15,-1 4-44-15,2 5-74 16,-4 9-20-16,5 11-15 15,3 5-1-15,6 6 6 16,7 2 4-16,9-4 7 16,6-8 4-16,15-15 10 15,7-9 8-15,-6-10 33 16,5-6 17-16,-5-10 22 0,-9-4 5 16,-5-2-6-16,-14 0-15 15,-14 5-27-15,-7 5-19 16,-3 8-131-16,5 4-533 15</inkml:trace>
  <inkml:trace contextRef="#ctx0" brushRef="#br0" timeOffset="4847.1168">6441 10746 1240 0,'-8'-5'554'0,"-8"-3"-297"16,1 4-76-16,3 5-133 16,5 6-44-16,5 8-31 15,6 7-2-15,7 11 13 16,4 4 8-16,6 7 0 15,-5-4 36-15,-11-9 59 16,-3-3 29-16,-10-12 34 16,-5-8-28-16,-5-7-32 15,-3-4-48-15,-2-15 287 0</inkml:trace>
  <inkml:trace contextRef="#ctx0" brushRef="#br0" timeOffset="5300.9816">6967 10499 1100 0,'-24'2'484'0,"-27"12"-234"0,-5 8-58 16,-1 19-94-16,5 10-33 16,14 23-55-16,14 12-10 15,31 7 2-15,17-3 0 16,25-18 3-16,8-12 3 15,3-20 15-15,-1-10-48 16,-5-17 147-16</inkml:trace>
  <inkml:trace contextRef="#ctx0" brushRef="#br0" timeOffset="5600.2685">7230 10776 671 0,'-6'-7'400'0,"-11"-12"-18"16,-3 6-96-16,-5 3-110 16,-6 6-47-16,-4 12-81 15,3 8-34-15,1 16-20 16,7 9-6-16,12 9 0 16,7-2 1-16,18-6 7 15,8-6 4-15,18-17 8 16,4-7 4-16,4-18 10 15,1-7 32-15,-11-12 21 16,-7-8 13-16,-15-9 25 0,-9 1-18 16,-20-4-19-16,-8 6-16 15,-11 10-28-15,1 7-51 16,4 16-43-16</inkml:trace>
  <inkml:trace contextRef="#ctx0" brushRef="#br0" timeOffset="5785.04">7399 11033 921 0,'-1'0'530'0,"1"0"-88"15,0-1-173-15,0 0-155 16,0-1-17-16,0 1-127 15</inkml:trace>
  <inkml:trace contextRef="#ctx0" brushRef="#br0" timeOffset="6035.7158">7559 10855 764 0,'1'-24'465'0,"1"-16"21"16,1 1-304-16,0 2-27 16,-2 10-51-16,-1 3-22 15,0 15-35-15,1 7-20 16,-1 13-21-16,1 12-7 16,2 17-8-16,0 11 8 15,3 15 2-15,1 0 2 16,1-9 3-16,-2-5 2 15,2-16-41-15</inkml:trace>
  <inkml:trace contextRef="#ctx0" brushRef="#br0" timeOffset="6426.9146">7685 10785 1082 0,'0'-13'494'0,"4"-12"-223"15,6 3-65-15,16 6-82 0,4 6-35 16,10 10-43-16,3 4-24 15,-8 15-17-15,-7 3 4 16,-18 12 4-16,-9 8 2 16,-18 11 2-16,-10 2-3 15,-13-5-2-15,1-9 3 16,8-20 0-16,11-10 2 16,13-8-6-16,7-3-5 15,17-3-5-15,6 2-4 16,12-3 1-16,3 0-1 0,-1 5 38 15,3 4-149-15</inkml:trace>
  <inkml:trace contextRef="#ctx0" brushRef="#br0" timeOffset="6742.7649">8055 11026 1159 0,'4'6'518'15,"-2"3"-223"-15,4 8-169 16,-1-2-15-16,-4 4-38 16,-1-4-13-16,-4-5-24 15,-2 0 2-15,1-10 6 16,-2-3 0-16,2-10-8 16,2-10-11-16,3-6-25 0,3-3-10 15,9-4-14-15,3 8-5 16,11 8 1-16,3 5 4 15,1 12 15-15,0 5 15 16,-2 8 30-16,-4 6 10 16,-2 10 13-16,-1 0-8 15,-11 9-12-15,-1-1-5 16,-9-7-13-16,-6-1 17 0,-1-8 304 16</inkml:trace>
  <inkml:trace contextRef="#ctx0" brushRef="#br0" timeOffset="7272.2628">8374 10628 883 0,'16'7'432'16,"13"7"-130"-16,7 19-155 15,4 12-29-15,-8 21 22 16,-11 8 18-16,-21 7-15 16,-12-4 7-16,-15-14-61 15,0-9-29-15,4-21-52 16,6-12-22-16</inkml:trace>
  <inkml:trace contextRef="#ctx0" brushRef="#br0" timeOffset="7767.1713">7459 10249 801 0,'3'5'351'16,"6"2"-132"-16,31-5-131 0,23-6-21 16,47-5 1-16,26-1-12 15,31 5-25-15,5 6 0 16,-18 9-4-16,-22 5 0 16,-52 2 4-16,-25 1-5 15,-37 0 30-15,-10-5 21 16</inkml:trace>
  <inkml:trace contextRef="#ctx0" brushRef="#br0" timeOffset="8406.2753">8978 10178 1355 0,'1'-9'555'0,"6"-11"-356"15,7-3-60-15,10-2-83 16,8 2-28-16,8 11-25 15,0 6-3-15,-5 17-2 0,-3 11-2 16,-12 14 4-16,-5 2 1 16,-3-3 6-16,-2-8 1 15,10-14 7-15,3-9 6 16,3-17 8-16,2-6 3 16,-11-7-3-16,1 1-4 15,-10 5 3-15,-5 4-35 16,-5 11-119-16,-6 5-79 15</inkml:trace>
  <inkml:trace contextRef="#ctx0" brushRef="#br0" timeOffset="8608.3727">9018 10420 790 0,'-1'2'433'0,"6"3"-34"15,6-4-97-15,22 2-76 16,16-3-23-16,18-2-70 16,0-4-35-16,-5-2-44 15,-7 1-16-15,-18 1-29 16,-1 4-62-16</inkml:trace>
  <inkml:trace contextRef="#ctx0" brushRef="#br0" timeOffset="12020.9026">10245 10038 555 0,'-7'-3'428'0,"-7"-2"33"0,-8 3-151 15,-4-3-55-15,-7 10-105 16,-1 4-44-16,-2 16-73 16,6 12-21-16,6 17-16 15,10 10-1-15,20 6 0 16,3-2 2-16,27-14-3 15,10-12-2-15,8-30 0 16,9-10 3-16,-15-21 16 16,-10-11 14-16,-19-15 38 15,-5-3 17-15,-12-1-3 16,-6 2-5-16,-11 8-34 16,-11-3-19-16,-1 9-14 0,0 4 12 15,11 19-120 1,3 7-97-16</inkml:trace>
  <inkml:trace contextRef="#ctx0" brushRef="#br0" timeOffset="12238.9872">10506 10452 1078 0,'-3'2'634'0,"-6"1"-48"15,2 0-318-15,3-4-172 16,4 1-45-16,5-2-292 16</inkml:trace>
  <inkml:trace contextRef="#ctx0" brushRef="#br0" timeOffset="12698.249">10879 10106 761 0,'-6'-3'437'0,"-10"-7"-54"16,-3 5-88-16,-4 5-111 15,3 3-51-15,-3 11-81 16,1 3-38-16,6 14-28 16,1 7-5-16,8 13 2 15,12 7 9-15,12-6 7 16,13-6 1-16,20-20 6 16,-1-13 2-16,7-20 36 15,-5-10 25-15,-18-17 59 16,-8-7 31-16,-27-6-5 15,-11-2-21-15,-20 8-58 16,-7 4-31-16,-2 10-22 16,1 2-33-16,14 10-49 15</inkml:trace>
  <inkml:trace contextRef="#ctx0" brushRef="#br0" timeOffset="13276.9265">11388 10084 688 0,'6'0'425'15,"3"0"-65"-15,-6 2-122 16,-6 1-41-16,-6-1-70 16,-6-1-17-16,-8-1-47 15,0 0-20-15,-6-4-21 16,2 0-9-16,0 3-13 15,2 1-3-15,0 1-8 16,6 5-2-16,5 4 0 16,4 0-1-16,7 0 3 0,3 4 3 15,3-4 4-15,4 2 3 16,3 0 2-16,0-2 3 16,4-5 3-16,1 0 2 15,4-4 0-15,0 0-2 16,9 2-4-16,4 1-3 15,6 10-1-15,4 2-2 16,-3 9 2-16,-6 5 1 16,-11 3 3-16,-11 1 5 15,-16-1 6-15,-11-1 6 0,-16-8 14 16,-4-4 7-16,-13-12 8 16,1-13-1-16,6-10-33 15,7-6-37-15,13 1-133 16,6 3-97-16</inkml:trace>
  <inkml:trace contextRef="#ctx0" brushRef="#br0" timeOffset="13666.1677">11701 10058 738 0,'7'-3'418'16,"3"4"-62"-16,-1 2-86 15,-6 4-86-15,-6 5-24 0,-7 5-28 16,-5 4-22-16,-2 5-36 16,-4 4-24-16,6-3-36 15,5-2-6-15,14-5-2 16,11-5 0-16,11-7 0 16,7 2 0-16,6-7-1 15,1 2-3-15,4-2-21 16,-5-3-50-16,-9-2-156 15,-5-3-412-15</inkml:trace>
  <inkml:trace contextRef="#ctx0" brushRef="#br0" timeOffset="13921.0214">11923 10066 1446 0,'-2'0'617'0,"0"-5"-364"0,1 6-72 16,1-1-120-16,0 4-27 16,1 26-22-16,7 45 0 15,-5-25-3-15,1 2 0 16,-2 4-2-16,-1-2 0 16,0-10 2-16,0-8 2 15,-1-16 3-15,2-6 1 16,-1-11 8-16,-1-5-1 15,1-5 32-15</inkml:trace>
  <inkml:trace contextRef="#ctx0" brushRef="#br0" timeOffset="14791.5191">12565 10191 979 0,'10'3'444'16,"1"1"-201"-16,10 11-113 15,-3 6-26-15,-5 11-17 16,-1 6-3-16,-14 3-2 16,1-3-7-16,-2-6-19 15,-4-9-13-15,2-14-4 16,0-3 5-16,0-16 1 16,5-8-7-16,6-8-24 15,1-6-14-15,10-4-11 16,5 2-2-16,4 6 2 15,4 5 0-15,-5 11 6 0,-5 7 4 16,-5 13 6-16,-4 6 6 16,-10 13-1-16,-2 3 0 15,-5 2-1-15,0 2-2 16,4-11 0-16,-2-4 1 16,5-14 5-16,3-5 1 0,7-15 0 15,4-7-4-15,7-7-7 16,1-3-3-16,3 3-4 15,1 5-2-15,3 11-2 16,-3 5 1-16,-5 11 6 16,-5 6 4-16,-6 8 21 15,-3 6 6-15,0 1 11 16,-3 6 3-16,1-1-6 16,-4-1 0-16,-2-4 1 15,0-3-4-15,-2-10-6 16,0-2-4-16,1-2 25 15,0-5 253-15</inkml:trace>
  <inkml:trace contextRef="#ctx0" brushRef="#br0" timeOffset="37979.2595">13587 10445 1449 0,'-5'3'589'0,"-2"3"-381"15,-1 2-73-15,7 2-64 16,1-4-102-16</inkml:trace>
  <inkml:trace contextRef="#ctx0" brushRef="#br0" timeOffset="38479.3724">14241 10444 590 0,'1'-5'358'0,"9"-11"-13"16,7-7-96-16,9-22-86 16,5-7-30-16,0-10-26 15,-6-3-4-15,-11-5 7 16,-5-3-12-16,-9 7-39 16,-3 4 1-16,-3 28-31 15,2 14-20-15,-3 23-15 16,-1 10-31-16,5 24-29 0,2 11 18 15,10 17 10-15,8 6 15 16,10 0 24-16,8 3 2 16,6-10 7-16,4-6 19 15,-2-19-94-15,-3-13-75 16,-12-23-331-16</inkml:trace>
  <inkml:trace contextRef="#ctx0" brushRef="#br0" timeOffset="38626.1257">14302 10216 876 0,'12'5'391'15,"13"5"-200"-15,22-1-77 16,12 0-23-16,7-2-39 16,-2 0-38-16</inkml:trace>
  <inkml:trace contextRef="#ctx0" brushRef="#br0" timeOffset="38782.6663">14193 10112 1357 0,'-3'-1'529'0,"-2"-2"-398"15,8 5-90-15,-3-2-58 0,12 4-14 16</inkml:trace>
  <inkml:trace contextRef="#ctx0" brushRef="#br0" timeOffset="39059.6423">14853 10327 1320 0,'17'2'554'0,"13"0"-347"16,0-3-39-16,-6-5-86 15,-7-3-22-15,-12-6-6 16,-6-1-3-16,-21-7-16 16,-11 2-11-16,-12 2-24 15,-4 7-11-15,5 13-14 16,9 7-8-16,9 16-13 16,6 10 10-16,14 14 14 15,2 6 11-15,12 5 19 16,7-4 0-16,6-10 3 15,5-3 1-15,2-15-4 16,2-1-47-16,3-14-179 16</inkml:trace>
  <inkml:trace contextRef="#ctx0" brushRef="#br0" timeOffset="39327.9909">15434 10182 857 0,'3'5'548'0,"4"3"26"16,-9 11-308-16,-7 6-36 16,-14 7-72-16,-7 2-34 15,-8-1-57-15,0-6-21 16,3-14-40-16,6-9-28 16,8-16-56-16,4-11-10 15,7-5 5-15,5 0 17 0,7 7 43 16,10 7 12-16,10 14 29 15,2 8 13-15,11 21 2 16,-1 8-5-16,5 10-17 16,1-3 1-16,0-8 356 15</inkml:trace>
  <inkml:trace contextRef="#ctx0" brushRef="#br0" timeOffset="39809.0164">16248 10112 720 0,'12'0'357'0,"13"1"-67"0,23 2-194 16,10 1-12-16,12 2-27 15,-1-6-14-15,-10 1-22 16,-7-4 2-16,-23 0 9 16,-14 1 1-16,-17-4-5 15,-14 1-3-15,-10 2-15 16,-4 2 9-16,-8 5 18 16,1 8 11-16,3 7-1 15,9 3-12-15,11 6-27 16,9 2-14-16,14-3-9 15,8-3 0-15,19-3 22 16,6-7-32-16,15-4-465 16</inkml:trace>
  <inkml:trace contextRef="#ctx0" brushRef="#br0" timeOffset="40141.8833">17082 10121 969 0,'-12'-8'536'15,"-17"-8"-83"-15,-5 2-184 16,-7 6-135-16,5 4-50 0,4 9-69 16,5 4-22-1,11 6-26-15,5 4-4 0,13 3 3 16,7 0 7-16,15-1 9 16,8-3 6-16,3-6 11 15,1-2 6-15,-11-10-18 16,-3 0-2-16,-18-6-1 15,-4-1-4-15,-13 0 19 16,-8-1 2-16,-1 6-1 16,-3 2-2-16,4 4-13 15,8 5-9-15,10 6-10 16,6 2-3-16,12 3 9 16,3 0 11-16,7 0-55 15,4-3-40-15</inkml:trace>
  <inkml:trace contextRef="#ctx0" brushRef="#br0" timeOffset="40431.8615">17086 10053 1244 0,'0'-21'499'16,"1"-21"-330"-16,11 2-53 16,14 14-42-16,9 5-8 15,7 13-11-15,2 8-16 16,-2 14-11-16,-4 7-4 15,-11 14 19-15,-2 8 14 16,-9 4-4-16,-3 6-4 16,1-2-17-16,1-5-12 0,3-9-3 15,-5-7-1 1,0-13-2-16,-2-7-3 0,-5-13-14 16,0-5-10-16,-9-9-10 15,-4 1-3-15,-19 2-7 16,-7 6 2-16,-12 14 3 15,-6 7-4-15,5 12 88 16,8-3-97-16</inkml:trace>
  <inkml:trace contextRef="#ctx0" brushRef="#br0" timeOffset="40607.0856">17601 10115 1177 0,'9'-5'523'0,"8"3"-248"0,-5 6-69 16,-1 12-89-16,-2 9-32 15,-2 8-48-15,2 2 14 16,-1 3 366-16</inkml:trace>
  <inkml:trace contextRef="#ctx0" brushRef="#br0" timeOffset="40970.2426">17922 10050 1228 0,'5'1'515'0,"8"9"-307"15,1 5-62-15,6 14-63 16,-7 2-24-16,-3 4-18 15,-3-1-8-15,-11-4-8 16,1-7 2-16,-3-10-41 16,0-7-23-16,13-13-57 15,3-2-22-15,2-12 15 16,5-2 19-16,-5-5 47 16,0 4 19-16,-2 8 46 15,-5 4 29-15,-8 12 30 16,-9 1 19-16,-7 9-5 15,0 3-23-15,7 6-28 0,6-1-22 16,13 0-28-16,3-2-4 16,19-2-17-16,3-3-36 15,11-5-150-15,2-2-93 16</inkml:trace>
  <inkml:trace contextRef="#ctx0" brushRef="#br0" timeOffset="41246.584">18613 10228 1314 0,'-13'7'594'0,"-9"5"-306"0,-4 3-94 15,-4 1-44-15,4-1-70 16,-4-4-22-16,3-7-27 16,4-5-4-16,5-12-36 15,6-5-25-15,7-8-32 16,5-4-14-16,11 4 16 15,9 4 13-15,5 8 13 16,3 9 7-16,-3 11 14 16,-4 7 10-16,2 13 13 15,-5 4 4-15,1 5-1 16,-3-2 0-16,-3-2 20 16,-2-6-20-16,-2-12-173 15</inkml:trace>
  <inkml:trace contextRef="#ctx0" brushRef="#br0" timeOffset="41397.7547">18547 9749 992 0,'-3'0'609'16,"6"11"26"-16,-2 11-396 15,1 23-178-15,3 10-21 16</inkml:trace>
  <inkml:trace contextRef="#ctx0" brushRef="#br0" timeOffset="42236.5769">19298 10135 1475 0,'0'0'643'0,"0"0"-358"16,0-1-89-16,0 1-123 15,0 0-40-15,0 0-64 16,0 0-68-16</inkml:trace>
  <inkml:trace contextRef="#ctx0" brushRef="#br0" timeOffset="42378.3406">19264 10363 1448 0,'0'0'761'0,"0"1"-203"16,2-2-331-16,-2 0-88 16,0 0-97-16,0 0 203 15</inkml:trace>
  <inkml:trace contextRef="#ctx0" brushRef="#br0" timeOffset="43179.7169">1893 12112 1130 0,'0'17'404'16,"5"28"-240"-16,0 13-53 15,1 18-27-15,4 6 22 16,-8-4-66-16,0-10-7 15,-3-20-119-15,0-10-300 0</inkml:trace>
  <inkml:trace contextRef="#ctx0" brushRef="#br0" timeOffset="43577.9938">1770 12178 916 0,'12'-12'395'0,"17"-5"-179"16,13 2-77-16,20 11-65 15,3 8-13-15,-2 7-42 16,-6 8-13-16,-24 1 2 15,-12 4 3-15,-22 1 10 16,-13 2 4-16,-11-2 6 0,3-4 4 16,1-12 0-16,4-8-7 15,17-10-34-15,8-5-13 16,24 3-20-16,14 2-3 16,12 15 16-16,5 14 4 15,-1 17 7-15,-9 9 13 16,-27 7 43-16,-22 0 29 15,-34-4 31-15,-19-4 1 16,-16-10-23-16,-2-6 3 16,3-17-131-16,10-10 34 0</inkml:trace>
  <inkml:trace contextRef="#ctx0" brushRef="#br0" timeOffset="43815.2696">2222 11846 1327 0,'10'-7'530'0,"19"-5"-346"16,14 16-52-16,32 36-73 16,8 18-15-16,11 37-33 15,-2 18-4-15,-32 30-6 0,-17 8-1 16,-43 2 3-16,-16-12 8 15,-20-35 11-15,-1-14 1 16,3-34-57-16,-2-13-510 16</inkml:trace>
  <inkml:trace contextRef="#ctx0" brushRef="#br0" timeOffset="44631.6519">3386 12343 1120 0,'16'-12'446'0,"12"-8"-268"15,0 8-63-15,-11 18-41 16,-3 11-24-16,-5 23-48 16,-3 11-1-16,1 9 1 15,-3-2 1-15,7-12 4 16,4-6 0-16,7-16 3 16,5-8 3-16,3-15 7 0,3-6 8 15,1-19 9-15,-4-6 3 16,-10-14 0-16,-4-8-2 15,-6-5-7-15,-3 0-6 16,1 15-14-16,-3 10-10 16,-6 25-1-16,0 13 0 15,-3 19 3-15,2 10 6 16,4 14-7-16,5 1 2 16,8-1 0-16,3-5 6 15,7-9 3-15</inkml:trace>
  <inkml:trace contextRef="#ctx0" brushRef="#br0" timeOffset="45118.782">4032 12563 665 0,'9'11'384'15,"3"9"-42"-15,-3 5-191 0,1 3-23 16,-9 0-61-16,1-3-17 16,-4-4-18-16,2-5-4 15,0-13 13-15,2-5-2 16,1-15-11-16,3-6-4 15,5-6-21-15,5-1-4 16,5 6-9-16,1 3 14 16,-2 9 7-16,-2 9 3 15,-4 4 13-15,-4 3-9 16,-2 6-1-16,-3 1 0 0,-3 6-2 16,-2-1-1-16,-1-6-2 15,1-2-3-15,0-9-2 16,1-4-3-16,7-5-5 15,1-5-1-15,5 0-2 16,5 4-2-16,2 2-2 16,-2 5-2-16,0 7 1 15,-5 5 8-15,-5 11 7 16,-3 3 5-16,-6-2 50 16,0 2-81-16</inkml:trace>
  <inkml:trace contextRef="#ctx0" brushRef="#br0" timeOffset="45407.4481">4752 12596 989 0,'-1'9'456'0,"-7"15"-195"0,-3 0-66 15,-8 5-75-15,-4-3-32 16,-2-6-31-16,-2-8 0 15,-3-12-72-15,4-8-37 16,2-11-36-16,3-4-23 16,9-3 49-16,4-1 23 15,14 7 32-15,3 5 15 16,9 8 26-16,1 8 11 0,3 10 8 16,5 5-4-16,4 7-11 15,-2 1-3 1,2 1-10-16,-4 0-13 0,-1-6-75 15</inkml:trace>
  <inkml:trace contextRef="#ctx0" brushRef="#br0" timeOffset="45591.0442">4899 12614 1109 0,'4'0'540'0,"9"5"-168"16,6 7-175-16,11 6-105 15,-4 6-30-15,1 2-39 16,-3-1-6-16,-1 2-42 16,0-2-44-16,-5-9-141 0,0-3-191 15</inkml:trace>
  <inkml:trace contextRef="#ctx0" brushRef="#br0" timeOffset="45709.653">5132 12593 1426 0,'-11'4'630'15,"-9"11"-302"-15,-6 7-100 16,0 11-121-16,-1 5-34 0,2 3-44 16,2-1-179-1</inkml:trace>
  <inkml:trace contextRef="#ctx0" brushRef="#br0" timeOffset="46143.6993">5534 12321 973 0,'28'-4'392'0,"18"0"-251"0,18-1-89 16,3-1-18-16,1 0-45 15,-5 3-384-15</inkml:trace>
  <inkml:trace contextRef="#ctx0" brushRef="#br0" timeOffset="46327.8507">5583 12480 1281 0,'13'0'539'0,"27"1"-334"0,13-2-15 16,18-5-75-16,4 3-49 16,-5-1-36-16</inkml:trace>
  <inkml:trace contextRef="#ctx0" brushRef="#br0" timeOffset="47079.2648">6509 12232 1174 0,'-9'7'470'0,"-8"4"-291"0,4 27-126 16,4 14-33-16,7 8-10 15,6 4 0-15,12-17-3 16,11-15 3-16,18-17 5 16,2-12 4-16,5-20 13 15,-2-1 6-15,-17-12 8 16,-2-1 3-16,-15-4-5 15,-6 2-21-15,-12 3 32 16,-4 4-4-16,-8 15-2 16,0 5 8-16,-1 11-62 15,2 9-11-15,6 10-18 16,7 3 3-16,13 6 14 16,8-2 4-16,14-5 14 15,5-5 4-15,0-13 14 0,-5-8 17 16,-12-11 31-16,-5-5 12 15,-6-6 4-15,-7 1-12 16,0-1-27-16,-7 0-11 16,-6 3-72-16,3-1-76 15</inkml:trace>
  <inkml:trace contextRef="#ctx0" brushRef="#br0" timeOffset="47475.6599">7283 12269 957 0,'-5'16'404'0,"-10"23"-222"16,0 8-35-16,-4 9-50 15,2-3-27-15,4-11-40 16,4-8-2-16,4-20 21 15,3-9 23-15,2-15 7 16,0-9-5-16,7-17-27 16,2-9-23-16,8-14-15 15,4-7-1-15,1-2-1 16,1 3-3-16,-2 13-3 16,-4 8-12-16,-9 19 30 0,1 7 6 15,-3 18-10-15,2 9 15 16,0 16-28-16,0 10 0 15,4 15 16-15,2 6 1 16,11 9-2-16,4 3-2 16,1-13-5-16,2-5 0 15,-10-14-38-15,-4-12-50 16,-7-7-100-16</inkml:trace>
  <inkml:trace contextRef="#ctx0" brushRef="#br0" timeOffset="47627.0911">7349 12473 1327 0,'1'-1'582'15,"2"-2"-271"-15,15 1-230 16,6-2-38-16,15-2-40 16,9 1-62-16</inkml:trace>
  <inkml:trace contextRef="#ctx0" brushRef="#br0" timeOffset="47880.9442">7955 12248 1217 0,'8'-3'478'0,"19"0"-324"15,7 1-52-15,16 2-39 16,8 0-26-16,4 2-10 16,-6 1-66-16</inkml:trace>
  <inkml:trace contextRef="#ctx0" brushRef="#br0" timeOffset="48048.9289">8053 12378 1143 0,'22'4'501'16,"14"0"-269"-16,19 0-83 15,7-3-37-15,-3-1-20 16</inkml:trace>
  <inkml:trace contextRef="#ctx0" brushRef="#br0" timeOffset="48763.6789">9081 12084 675 0,'2'0'326'0,"-1"6"-106"0,-6-2-42 16,4-4-59-16,-15 3-27 15,-51 14-48-15,30-10-9 16,4-4-11-16,-2-6 0 16,13-6-12-16,0 1-5 15,8 2-11-15,5 2-9 16,5 6 13-16,0 3 11 15,3 6 14-15,-1 4 6 16,-3 6-3-16,5 4-6 16,5-3-7-16,-2-2-2 0,9-9 1 15,-4-5 2-15,2-8 5 16,5-3 0-16,6-4-12 16,2 0-7-16,13 6-11 15,5 6-3-15,6 12 0 16,4 6 3-16,-9 14 11 15,-10 0 7-15,-22 6 13 16,-10 2 8-16,-23-5 12 16,-8-1 3-16,-13-14 9 15,-3-6 0-15,-1-17-6 16,3-3-5-16,12-14-18 16,3-3-33-16,20-4-67 15,5-2-58-15,16 4-199 16</inkml:trace>
  <inkml:trace contextRef="#ctx0" brushRef="#br0" timeOffset="48957.3755">9426 12331 1487 0,'0'0'651'15,"2"4"-342"-15,0-3-77 0,-2-1-112 16,0 0-46-16,0 0-51 16,0 0 284-16</inkml:trace>
  <inkml:trace contextRef="#ctx0" brushRef="#br0" timeOffset="49809.845">9961 12192 567 0,'-3'-7'376'16,"-5"-9"22"-16,-2 4-97 15,-9 2-101-15,-5 4-41 0,-4 9-74 16,0 7-36-16,5 14-49 15,4 6-18-15,10 14-11 16,7 6 2-16,14 8 9 16,7-3 11-16,16-13 11 15,8-13 4-15,11-21 13 16,0-13 29-16,-10-20 47 16,-9-8 13-16,-18-12 34 15,-9-4-18-15,-18 4-43 16,-9 1-14-16,-13 11-49 15,-5 5-16-15,6 13-59 16,4 6-55-16,16 8-480 16</inkml:trace>
  <inkml:trace contextRef="#ctx0" brushRef="#br0" timeOffset="49989.6231">10280 12504 1395 0,'-3'-2'614'0,"2"-2"-288"16,-3-2-216-16,3 5-79 16</inkml:trace>
  <inkml:trace contextRef="#ctx0" brushRef="#br0" timeOffset="50358.3054">10574 12154 919 0,'-9'-2'398'0,"-12"2"-213"15,-2 5-100-15,2 11-73 0,1 6-11 16,10 11 7-16,5 7 1 16,12 10 3-16,8-1 4 15,18-3 20-15,10-10 10 16,15-20 24-16,0-10 4 15,-9-18 26-15,-12-5 15 16,-20-17 27-16,-11-4 5 16,-11-7-40-16,-8-3-28 15,-10 5-49-15,-4 4-10 16,0 9-123-16,8 7-57 0</inkml:trace>
  <inkml:trace contextRef="#ctx0" brushRef="#br0" timeOffset="51096.9124">11181 12134 614 0,'6'-5'364'16,"4"-2"2"-16,-3 4-96 0,-6 1-71 15,-1 0-37-15,-9 2-85 16,-4 0-33-16,-9 4-36 15,-4 4-5-15,-7-1 1 16,-1 0 0-16,5 1-1 16,4-1-2-16,6 1-3 15,3 0-2-15,7-1-2 16,2 2-1-16,4-2 1 16,1 1 0-16,2 1 15 15,0-1 8-15,2 2 14 16,-1-1 5-16,2 1-11 15,1 1-5-15,0-4-9 16,2-2-1-16,3-4 4 0,2-2 4 16,5-3 1-16,2-6-1 15,3 2-8-15,2 3-10 16,7 3-9-16,2 5-5 16,0 6-3-16,1 4 4 15,-4 9 6-15,-8 4 3 16,-6 5 7-16,-8 0 4 15,-14 0 12-15,-10-1 5 16,-14-4 7-16,-6 0 3 16,-11-12-1-16,-3-6-9 15,4-10-88-15,6-8-18 0,16-9-279 16</inkml:trace>
  <inkml:trace contextRef="#ctx0" brushRef="#br0" timeOffset="51406.1996">11425 12159 1221 0,'3'-2'520'0,"0"1"-291"15,-2 1-54-15,-2 0-67 0,0 0-12 16,-10 17-15-16,-27 40-9 16,19-26-25-16,4 0-15 15,15-3-22-15,8-3-4 16,17-7-1-16,6-1 1 16,10-6-1-16,4-2 3 15,-1-4-45-15,-3-5-72 16,-9-7-148-16,-5-7-275 15</inkml:trace>
  <inkml:trace contextRef="#ctx0" brushRef="#br0" timeOffset="51583.2195">11657 12140 859 0,'-1'4'436'16,"2"7"-113"-16,1 11-162 15,2 5-17-15,2 16-32 16,-4 5-10-16,-2 12-8 15,-4-1-9-15,-1-5-22 16,1-8-15-16,4-17 7 16,4-6-54-16,5-12 411 15</inkml:trace>
  <inkml:trace contextRef="#ctx0" brushRef="#br0" timeOffset="55719.1349">12209 12310 819 0,'6'1'426'16,"9"2"-40"-16,20 3-253 15,14-1-6-15,25 0-28 16,8-3-23-16,-7 2-38 16,-6-3-10-16,-26-5-13 15,-10 1-40-15,-13-4-266 16</inkml:trace>
  <inkml:trace contextRef="#ctx0" brushRef="#br0" timeOffset="55916.3827">12307 12498 1243 0,'5'0'527'0,"17"3"-246"16,13-3-85-16,27-2-54 15,8 1-28-15,4 1-67 16,-7 7 27-16,-19-5 311 15</inkml:trace>
  <inkml:trace contextRef="#ctx0" brushRef="#br0" timeOffset="60000.1551">13482 12167 964 0,'-10'-7'495'15,"-5"-4"-177"-15,-5 7-136 16,-3 4-53-16,-6 15-91 16,-1 9-23-16,2 17-30 15,9 11-4-15,19 11 1 16,11 0 3-16,23-10 3 15,9-11 5-15,15-21 9 0,3-12 7 16,-8-19 74-16,-9-7 44 16,-26-20 52-16,-12-6 17 15,-21-9-55-15,-11-1-44 16,-10 13-65-16,-4 5-23 16,9 14-62-16,4 5-56 15</inkml:trace>
  <inkml:trace contextRef="#ctx0" brushRef="#br0" timeOffset="60173.8329">13826 12548 1507 0,'-4'-1'574'0,"-3"-6"-435"15,4 2-54-15,4 1-181 16</inkml:trace>
  <inkml:trace contextRef="#ctx0" brushRef="#br0" timeOffset="60599.1">14205 12398 854 0,'-11'-7'442'0,"-8"-11"-114"16,-2-8-74-16,7-5-108 15,7-3-50-15,11 1-90 16,6 3-20-16,12 11-15 16,2 5 0-16,9 15 25 15,2 7 10-15,5 12 18 16,-7 6 9-16,-18 3 20 16,-13 6 9-16,-27 3 0 15,-12 2-7-15,-9 3-26 16,4-3-10-16,14-8-15 15,10-5-8-15,15-8-12 16,3-1-5-16,11-8-3 16,2 0 6-16,10-3 7 15,9-1 4-15,9 0 6 16,9-3 6-16</inkml:trace>
  <inkml:trace contextRef="#ctx0" brushRef="#br0" timeOffset="60959.1439">14790 12224 1083 0,'-13'-2'523'0,"-18"-3"-199"15,-3 4-93-15,5 8-115 16,-1 9-56-16,4 12-64 16,5 7-13-16,5 13-2 15,11 1 2-15,13 1 4 16,7-5 4-16,12-12 8 16,3-6 4-16,7-14 13 15,0-8 9-15,-5-10 19 16,-4-7 16-16,-15-9 17 15,-9-4 9-15,-19-5-19 16,-13 0-19-16,-12 3-33 16,-4 6-20-16,8 13-34 15,4 6-25-15</inkml:trace>
  <inkml:trace contextRef="#ctx0" brushRef="#br0" timeOffset="61439.0059">15210 12284 751 0,'-1'-11'496'0,"0"-6"3"0,-4-5-229 16,1-1-43-16,-8 0-82 16,-4 2-29-16,-3 8-65 15,-4 2-29-15,3 11-41 16,-1 6-13-16,5 11-8 16,3 5 10-16,7 6 11 15,6-2 6-15,7-1 2 16,4-6-1-16,6-9 1 15,5-4 3-15,0-8 7 16,2-5 6-16,-3-6 6 0,-2 1-1 16,2 1-7-1,-6 4 6-15,0 9-4 0,0 6 1 16,-2 11 6-16,2 10-8 16,-3 14-2-16,-2 0 0 15,-10 2 2-15,-5-4 5 16,-19-10 13-16,-7-7 8 15,-9-8 11-15,0-8 3 16,7-11-12-16,3-6-41 16</inkml:trace>
  <inkml:trace contextRef="#ctx0" brushRef="#br0" timeOffset="62080.9763">15849 12056 540 0,'7'3'355'16,"10"11"60"-16,0 2-191 15,1 9-51-15,-7 4-22 16,-9 0-36-16,-4 0-16 16,-4-5-35-16,-2-7-9 0,4-11-2 15,-1-6-1-15,3-13-11 16,2-6-19-16,7-10-34 16,4-4-12-16,10-1-4 15,1 3 7-15,4 8 4 16,-3 7 2-16,-5 10-3 15,-1 1 19-15,-10 11 13 16,0 6 8-16,-8 2 13 16,-3 4-13-16,3 2-4 15,-1-3-5-15,4 0-4 16,0-4-1-16,4-6 2 16,0-7 2-16,5-6 3 15,2-6 0-15,7-1-5 16,2 1-4-16,0 3-12 15,1 5-4-15,-10 10-4 16,2 7 2-16,-5 11 8 16,-3 3 3-16,-3 5 37 15,-3-3-62-15</inkml:trace>
  <inkml:trace contextRef="#ctx0" brushRef="#br0" timeOffset="62291.4699">15828 12332 883 0,'4'-1'473'15,"2"-4"-76"-15,26 5-256 16,13 3-46-16,17 5-45 16,5 2-11-16,4 2-24 15,-1-2-1-15,-5-1-8 16,1-1-61-16,-12-6-156 15,-8-2-171-15</inkml:trace>
  <inkml:trace contextRef="#ctx0" brushRef="#br0" timeOffset="62611.6652">16140 12564 1045 0,'-5'-3'479'0,"-6"-4"-217"16,-6 2-108-16,-1 0-29 15,-4 5-47-15,1 4-21 16,4 4-35-16,1 3-8 16,11 4-22-16,5 0-8 15,14 6-2-15,10 2 3 16,9 7 11-16,2 2 3 15,-4 0 5-15,-9-4 4 0,-20-3 69 16,-12-3 31 0,-18-7 66-16,-9-4 16 0,-8-11-52 15,-3-3-28-15,4-10-51 16,7-2-49-16,21-4 39 16</inkml:trace>
  <inkml:trace contextRef="#ctx0" brushRef="#br0" timeOffset="63375.9365">1870 13515 937 0,'-1'24'443'16,"0"20"-171"-16,-2 21-144 16,-1 8-23-16,-2 8-50 15,1-7-16-15,3-12-19 16,4-17 0-16,4-24-77 16,5-7-92-16</inkml:trace>
  <inkml:trace contextRef="#ctx0" brushRef="#br0" timeOffset="63526.3201">1811 13462 2322 0,'24'-6'13'16,"21"2"-4"-16,24-4 11 0,21 5-14 16,0 4-3-16,-13 8-14 15,-1 6-25-15,-14 5-158 16</inkml:trace>
  <inkml:trace contextRef="#ctx0" brushRef="#br0" timeOffset="63774.3726">2458 13236 949 0,'16'10'369'16,"18"15"-202"-16,7 27-48 15,3 12 11-15,-1 21 12 0,-11 5-43 16,-24 8 7-16,-10 10 1 16,-22 1-22-1,-5-5-4-15,2-23-36 0,0-17-18 16,4-24 12-16</inkml:trace>
  <inkml:trace contextRef="#ctx0" brushRef="#br0" timeOffset="64480.5244">3628 13881 493 0,'7'-11'339'0,"6"-8"-12"0,-4-8-100 16,-3-4-20-16,-7 0-52 15,-5 1-20-15,-12 7-23 16,-3 3-10-16,-3 11-48 15,-1 8-25-15,4 12-41 16,-4 11-18-16,9 15-6 16,1 6 5-16,13 6 7 15,5 2 6-15,12-7 11 16,6-10 3-16,6-17 7 16,5-12 4-16,2-15 7 15,-2-6 2-15,-5-13 8 16,-5-3 0-16,-9-4-1 15,-6-2-3-15,-6 11-6 16,-1 8 1-16,-4 14-7 16,-1 12-3-16,0 17-3 15,2 9-5-15,4 10 1 0,5 1 1 16,6-5-5-16</inkml:trace>
  <inkml:trace contextRef="#ctx0" brushRef="#br0" timeOffset="64923.0972">3971 13909 822 0,'6'8'350'0,"4"13"-178"16,-4 5-22-16,-4 5-6 15,-3-4-28-15,1-1-53 16,-1-8-13-16,1-9-16 16,2-5-11-16,3-15-9 15,0-5-2-15,5-13-5 16,1 2-2-16,2 1-1 16,1 5-4-16,0 10 6 15,-3 5 8-15,-3 12 13 16,-2 6 5-16,-2 6-1 15,0 4-7-15,-3-1-9 0,3-3 0 16,-4-10-4-16,2-3-10 16,5-12-20-1,1-8-6-15,6-7-5 0,2-3 10 16,2 1 13-16,0 7 0 16,-1 9-13-16,-2 7 18 15,-4 14 14-15,-1 4 9 16,-8 14 19-16,-2-1-17 15,0-1 9-15,0-1-1 0</inkml:trace>
  <inkml:trace contextRef="#ctx0" brushRef="#br0" timeOffset="65210.8034">4618 13921 796 0,'-3'9'384'0,"-4"10"-83"16,-2 2-85-16,-5 5-53 16,-2-2-23-16,-8-8-71 15,2 3-21-15,2-16-17 16,-3 1-13-16,6-13-41 16,3-2-25-16,4-8-24 15,5-4 4-15,10 6 21 16,1-1 14-16,11 11 24 15,0 6 10-15,3 12 33 16,1 9 9-16,-3 4-2 16,5 5-5-16,-2-5-17 0,0 0 52 15,-1-5-136-15</inkml:trace>
  <inkml:trace contextRef="#ctx0" brushRef="#br0" timeOffset="65381.1937">4716 13952 1221 0,'10'3'508'0,"14"9"-293"16,7 4-79-16,10 11-60 15,-2 1-22-15,-7 2-28 16,-3 4-8-16,-9-9-47 16,-7-5-69-16,0-10-173 15</inkml:trace>
  <inkml:trace contextRef="#ctx0" brushRef="#br0" timeOffset="65502.0392">4986 13944 1100 0,'-10'7'641'15,"-1"4"-88"-15,-14 12-299 16,-6 5-75-16,-4 10-107 16,-6 1 4-16,8 1 244 15</inkml:trace>
  <inkml:trace contextRef="#ctx0" brushRef="#br0" timeOffset="65858.0143">5496 13715 1214 0,'-1'-2'482'0,"6"-1"-316"16,10-1-67-16,23 3-63 15,10 1-13-15,19 5-17 16,1 1-1-16</inkml:trace>
  <inkml:trace contextRef="#ctx0" brushRef="#br0" timeOffset="66028.8704">5527 13854 1292 0,'4'2'520'0,"9"3"-282"16,14 2-96-16,24 0-53 15,12-1-14-15,16-4 172 16</inkml:trace>
  <inkml:trace contextRef="#ctx0" brushRef="#br0" timeOffset="66643.1712">6420 13633 981 0,'-5'2'401'0,"-5"8"-264"15,0 12-64-15,3 15-65 16,4 9-5-16,5 11 6 15,3-4 3-15,3-9 0 16,2-12 0-16,13-19 4 16,4-13 4-16,6-18 6 15,1-7 1-15,-5-13 3 16,-5-4 0-16,-9 2-2 16,-6 4-1-16,-8 9-4 15,-4 7 8-15,-7 15-4 16,-1 9-8-16,1 15-12 15,0 9-15-15,10 11-2 16,8 1 4-16,14 0 6 16,8-4 3-16,14-16 2 15,-2-8 20-15,3-13 41 16,-7-9 20-16,-13-8 38 0,-7-5-8 16,-12-7-30-16,0 0-18 15,-7 2-66-15,-6 5-72 16</inkml:trace>
  <inkml:trace contextRef="#ctx0" brushRef="#br0" timeOffset="66941.7261">6788 13407 1094 0,'2'-14'461'0,"9"-13"-234"16,8-1-56-16,11 6-59 16,1 5-26-16,0 11-57 15,-2 6-24-15,-7 12-12 16,-9 4 1-16,-18 13 11 16,-6 5 8-16,-15 5 6 15,4 0-1-15,8-3-11 16,4-9-7-16,16-8-6 15,7-4-3-15,14-9 1 16,5-2 40-16,15 2-111 16,4 1 136-16</inkml:trace>
  <inkml:trace contextRef="#ctx0" brushRef="#br0" timeOffset="67321.9095">7363 13438 942 0,'-4'0'454'16,"-2"11"-135"-16,-2 8-174 0,-3 20-88 16,-1 7-2-16,1 9-11 15,-2 7-15-15,-1 0-14 16,-1-1-1-16,2-9 3 16,3-14 5-16,9-21 12 15,1-11 10-15,3-21-1 16,5-9-5-16,6-19-18 15,5-10-10-15,2-15-5 16,-1-5 3-16,0-3-1 16,-3 2-2-16,-2 11 7 15,-2 8 6-15,-4 24 17 16,1 14 0-16,-3 29-9 16,1 16-9-16,5 22-16 15,1 13 2-15,7 5 4 16,-2 2 0-16,5-2 2 15,-2-1-1-15,3-7-1 16,-2-7 29-16,-1-17-74 16,-5-16-43-16,-6-15-60 0</inkml:trace>
  <inkml:trace contextRef="#ctx0" brushRef="#br0" timeOffset="67473.2423">7359 13716 1054 0,'4'-1'529'0,"5"-2"-74"0,14 0-360 16,11 2-25-16,16 1-33 15,3 0 3-15</inkml:trace>
  <inkml:trace contextRef="#ctx0" brushRef="#br0" timeOffset="67848.3801">8143 13611 1394 0,'13'-1'516'0,"25"1"-415"16,8 0-33-16,8 0-22 16,6 5-24-16,-5-2 47 15,-2-2-85-15</inkml:trace>
  <inkml:trace contextRef="#ctx0" brushRef="#br0" timeOffset="68009.9963">8176 13710 1045 0,'11'-2'541'16,"7"-1"-65"-16,19 0-365 16,9 2-17-16,10 2-51 15,4 0 26-15</inkml:trace>
  <inkml:trace contextRef="#ctx0" brushRef="#br0" timeOffset="68605.9629">9194 13704 732 0,'-18'-4'338'0,"-21"-11"-147"15,2-6-5-15,10-17-41 16,7-7-47-16,20-5-68 0,9 1-33 15,22 12 7-15,7 10 2 16,12 25 16-16,-1 10 8 16,-7 20-4-16,-5 9 20 15,-22 9 37-15,-10 2 19 16,-23 1 0-16,-11 0-17 16,-16-6-32-16,-6-3-17 15,5-12-20-15,4-13-11 16,15-16-48-16,10-10-14 15,15-6-10-15,5-2 2 0,14 6 23 16,9 2 9-16,9 11 12 16,6 8 5-16,1 13 16 15,-2 2 0-15,-1 1 35 16,-5-2 75-16</inkml:trace>
  <inkml:trace contextRef="#ctx0" brushRef="#br0" timeOffset="69083.1993">9780 13427 945 0,'0'2'465'0,"-2"1"-188"15,-2 7-99-15,-5 0-28 16,-10 0-67-16,-9-2-17 15,-10-4-28-15,0-1-10 16,-3-3-8-16,6 0-9 16,6-1-12-16,4 2-5 15,8 5-8-15,5 1-1 16,4 4-2-16,3-2 1 16,5 6-1-16,0 4 2 15,2-2 8-15,2 3 1 0,0-3 6 16,-1-3 2-1,0-5 3-15,2-3 1 0,4-6 4 16,8-2-2-16,9-3-3 16,5-3-5-16,10 2-6 15,2 2-3-15,3 5 5 16,-4 7 2-16,-10 8 8 16,-10 0 15-16,-15 6 17 15,-7-1 13-15,-14 3 14 16,-6 4-6-16,-19-4-11 15,-7-2-8-15,-4-8-14 16,2-6-3-16,14-12-36 16,8-2-45-16,13-3-113 15,9-2-114-15</inkml:trace>
  <inkml:trace contextRef="#ctx0" brushRef="#br0" timeOffset="69255.7822">10120 13670 1634 0,'5'0'768'0,"1"-3"-331"0,-1 1-235 16,1 0-68-16,-1-1-83 16,-1 2-20-16</inkml:trace>
  <inkml:trace contextRef="#ctx0" brushRef="#br0" timeOffset="69817.1474">10631 13439 1054 0,'-14'0'454'0,"-16"8"-234"15,-2 5-59-15,4 14-74 16,4 6-29-16,15 10-46 16,9 0-8-16,17-2-3 15,14-3 0-15,20-12 1 16,5-9 5-16,4-17 20 16,-8-13 11-16,-13-16 33 15,-7-4 15-15,-21-6 7 16,-7 0-3-16,-24-1-32 15,-10-2-23-15,-15 12-37 16,-2 7-16-16,5 17-20 16,6 11-53-16</inkml:trace>
  <inkml:trace contextRef="#ctx0" brushRef="#br0" timeOffset="69996.6627">10979 13762 1233 0,'-5'1'579'0,"0"4"-252"15,0-5-144-15,9-3-103 16,5 0-61-16,8-6-92 16</inkml:trace>
  <inkml:trace contextRef="#ctx0" brushRef="#br0" timeOffset="70288.9792">11281 13484 1260 0,'-15'0'544'15,"-13"-1"-273"-15,3 8-184 16,2 8-46-16,7 8-45 15,3 9-8-15,16 5-13 0,7 0 4 16,13-1 10-16,7-6 3 16,8-12 11-16,6-5 8 15,2-16 38-15,-2-7 23 16,-10-13 31-16,-7-5 22 16,-17-4-6-16,-10 1-14 15,-15-5-33-15,-9 5-27 16,-7 3-35-16,0 1-32 15,9 9-161-15</inkml:trace>
  <inkml:trace contextRef="#ctx0" brushRef="#br0" timeOffset="70746.4334">11860 13461 629 0,'1'-5'411'0,"-3"-3"18"16,-1 2-167-16,-8-2-126 16,-5 6-44-16,-4-1-56 15,-5 1-21-15,2 6-15 16,1-2-6-16,-1 7-9 15,2 3-1-15,1 2 2 0,4 3 4 16,2-2 5-16,1 1 1 16,2-2 0-16,2 0 0 15,4 1 2-15,5-1 2 16,3-4 0-16,5-2 5 16,6-4 2-16,4-7-2 15,11-1-5-15,4 0 1 16,5 4 0-16,3 5 6 15,-2 10 14-15,-4 0 0 0,-11 4 6 16,-8 2 9-16,-18 1 21 16,-12-2 7-16,-19-2 1 15,-1-2-8-15,-7-9-20 16,3-5-18-16,10-6-121 16,0-9-96-16</inkml:trace>
  <inkml:trace contextRef="#ctx0" brushRef="#br0" timeOffset="71124.4466">12064 13444 1005 0,'6'-3'562'15,"2"-2"-69"-15,-5 6-285 0,-3 8-41 16,-7 9-68-16,-4 4-28 15,-1 9-41-15,3-1-8 16,9-2-16-16,6-1-2 16,10-7-2-16,7-1 0 15,6-9 2-15,3-3 19 16,-1-8-71-16,-5-4-31 16,-3-6-78-16,-6-7-68 15,-2 0-79-15,-1-5-15 0,-5-2 69 16,-3 0 120-1,-6 3 212-15,-5 5 78 0,-2 11 50 16,1 6-48-16,1 11-47 16,1 4-9-16,3 9-11 15,1 6-7-15,-5 1 3 16,5 5-21-16,-3-2-27 16,0 0-15-16,4 0 136 15</inkml:trace>
  <inkml:trace contextRef="#ctx0" brushRef="#br0" timeOffset="71604.6256">12803 13600 1206 0,'14'-2'477'0,"23"-3"-335"16,13 0-23-16,11-2-59 16,2 4-25-16,-4 5-27 15,-11 2 58-15,-13 7-165 16,-8-1-93-16</inkml:trace>
  <inkml:trace contextRef="#ctx0" brushRef="#br0" timeOffset="71829.8637">12868 13704 599 0,'-2'4'358'0,"5"-2"-35"15,8 3-35-15,20-3-39 16,9 0-34-16,14 2-36 15,2-3-24-15,-3-1-56 16,-2-4-23-16,-12 0 20 16,-5-1-46-16</inkml:trace>
  <inkml:trace contextRef="#ctx0" brushRef="#br0" timeOffset="73892.1374">13743 13735 663 0,'0'-8'369'0,"1"-9"-43"16,8-11-184-16,6-4-25 15,6-14-23-15,-1-5-5 0,1 2 3 16,-5-1 3-16,-4 14-4 15,-4 13-5-15,-5 14-32 16,0 8-20-16,-2 22-31 16,0 10-11-16,5 21-7 15,2 9 10-15,1 2 15 16,4 3 5-16,-5-6 7 16,-1-4 0-16,2-10-3 15,-1-8 0-15,7-17 32 16</inkml:trace>
  <inkml:trace contextRef="#ctx0" brushRef="#br0" timeOffset="74023.6993">14111 13839 839 0,'0'0'504'0,"-3"1"31"0,3 0-341 15,0-1-119-15,0 0-10 16</inkml:trace>
  <inkml:trace contextRef="#ctx0" brushRef="#br0" timeOffset="74424.4067">14295 13524 1121 0,'2'-9'447'0,"12"-16"-280"15,10 3-41-15,16 9-46 16,8 2-22-16,7 15-40 16,-3 3-11-16,-12 10-6 15,-7 2 0-15,-21 0-1 16,-9 0 2-16,-13 1 5 15,-8-2 1-15,-1-1 10 16,2-4 1-16,14-7-21 16,8-5-7-16,15-6-10 15,7 4-7-15,6 2 7 16,0 7-1-16,-4 12-1 16,-5 1 14-16,-21 6 31 0,-3 1 22 15,-20 1 34-15,-13-4-4 16,-6-3-11-16,-8-6-10 15,6-12-71-15,7-7-49 16</inkml:trace>
  <inkml:trace contextRef="#ctx0" brushRef="#br0" timeOffset="74893.262">15159 13515 995 0,'-3'-5'432'0,"-10"-3"-234"16,-2 1-52-16,-10 1-90 16,-4 2-16-16,-7 1-23 15,-1-3-7-15,1 6-8 16,1 2-6-16,12 5-7 15,3 1-1-15,9 5-1 16,2-2 2-16,2 2 11 16,1 4 8-16,1-3 26 15,3-2 11-15,2 2 7 0,2-6 0 16,4 0-11-16,3-3-5 16,6-2-6-16,4-2-5 15,6-1-5-15,5 0-5 16,7 3-9-16,2 3-4 15,-1 5-5-15,0 2 0 16,-6 6 1-16,-3-1 0 16,-9 5-1-16,-5 0-1 15,-17-3 3-15,-9 5 4 16,-12 0 11-16,-10-2 6 16,-3-4 8-16,-3-11 1 0,-2-10-10 15,6-4-40-15,7-10-493 16</inkml:trace>
  <inkml:trace contextRef="#ctx0" brushRef="#br0" timeOffset="75456.2177">15844 13265 735 0,'5'-6'465'0,"-1"-5"7"16,7 13-322-16,-1 9-39 15,3 16-58-15,-3 4 4 16,-4 7-5-16,-3-1-4 15,-6-4-10-15,0-4-11 16,-4-14-1-16,2-7 11 0,5-11 11 16,1-10 0-16,5-10-10 15,3-7-15-15,7-8-22 16,6 2-6 0,4 4-9-16,1 4-1 0,-3 13-1 15,-3 6-3-15,-9 14-3 16,-2 5 0-16,-6 10 8 15,-2 5 8-15,-2 3 12 16,-4 0 4-16,0-4 0 16,-1-6 1-16,5-6 1 15,0-8 6-15,8-9-2 16,6-7-4-16,6-10-6 16,0-1-6-16,7-1-4 15,-1 3 0-15,0 11-8 16,-1 9-3-16,-9 10-1 15,-5 8 1-15,-4 11 11 16,-3 1 4-16,-1 3 6 0,0 1 3 16,-4-15-53-16,1 3 209 15</inkml:trace>
  <inkml:trace contextRef="#ctx0" brushRef="#br0" timeOffset="75668.3902">15777 13614 733 0,'-2'0'388'0,"2"-2"-88"15,16 1-101-15,25-7-50 16,15 1-49-16,21 2-35 16,4-1-14-16,2 6 0 15,-1 4-2-15,-5-1-8 16,-5 3-5-16,-18-1-78 15,-10-2-92-15</inkml:trace>
  <inkml:trace contextRef="#ctx0" brushRef="#br0" timeOffset="75981.0929">16069 13763 1131 0,'-5'-1'501'0,"-6"-3"-253"15,5 5-107-15,3 6-32 16,0 8-56-16,7 5-24 16,11 9-27-16,2 2 0 15,15 1 2-15,-2 0 2 16,-3-3 5-16,-4-1 1 15,-22-5 23-15,-7-5 15 0,-17 0 10 16,-11-4 2-16,-7-7-19 16,0-1-13-1,-2-8 8-15,10-5-33 0,12-4-120 16,14-7-120-16</inkml:trace>
  <inkml:trace contextRef="#ctx0" brushRef="#br0" timeOffset="76345.8404">16326 13728 806 0,'7'-4'516'16,"7"-5"32"-16,2 5-351 16,5 4-36-16,3 8-74 15,-2 4-26-15,-6 3-7 0,-6 0-7 16,-11-2 2-16,-7 0-1 15,-7 0-11-15,-6 2-8 16,3-1-14-16,2-2-6 16,8-2-4-16,7-5 1 15,13-1-5-15,9-3-1 16,11-1 0-16,6 0-1 16,-3 1 2-16,0 5 1 15,-9 0 1-15,-9-1 1 0,-7-2 3 16,-5-3 0-16,-4 0-1 15,-1 1-1-15,0-1-5 16,-1 0-1-16,1 0 0 16,0 0 0-16,-1 0-20 15,0 0-40-15,0 0-57 16</inkml:trace>
  <inkml:trace contextRef="#ctx0" brushRef="#br0" timeOffset="77824.9179">2018 14724 932 0,'0'5'430'0,"-7"10"-172"16,-1 17-84-16,-22 27-35 15,-6 10-53-15,-4 11-51 16,-3-4-16-16,12-9-12 15,7-8 3-15,15-12 1 16,6-13-1-16,10-11-19 16,5-4 7-16,5-10-58 15</inkml:trace>
  <inkml:trace contextRef="#ctx0" brushRef="#br0" timeOffset="78139.6638">2016 14854 976 0,'2'-2'391'0,"-2"1"-210"0,3 14-153 15,11 5-18-15,-2 10 0 16,8 4-1-16,14 5-8 16,-3 1 1-16,17 0 1 15,3 0 5-15,-2-7 10 16,-2-1 3-16,-9-1 1 15,-10-2-6-15,-16-1-16 16,-9 2 0-16,-22 2 2 16,-10-1 7-16,-16-4 18 15,-7-3 2-15,-5-8-6 16,-4-5-3-16,11-1-12 16,4-3-2-16,11-5-40 15,11 0-43-15,9-8-312 16</inkml:trace>
  <inkml:trace contextRef="#ctx0" brushRef="#br0" timeOffset="78476.1946">2378 14653 1048 0,'1'-1'443'0,"11"5"-233"16,11 11-117-16,18 27-31 15,8 21 11-15,6 31 14 16,-6 8 5-16,-14 17-35 15,-8-4-8-15,-15 4-19 16,-10-1-7-16,-8-23 1 16,-6-13 1-16,-8-29 3 15,-2-17 6-15,-4-13-47 16,0-6-64-16</inkml:trace>
  <inkml:trace contextRef="#ctx0" brushRef="#br0" timeOffset="81143.6978">3389 15181 966 0,'18'-14'413'0,"3"10"-184"16,0 19-71-16,15 18-57 15,7 11-15-15,18 15-55 16,1 1-6-16,-4-5-7 16,0-7 0-16,-12-12-45 15,-2-5-70-15</inkml:trace>
  <inkml:trace contextRef="#ctx0" brushRef="#br0" timeOffset="81358.7545">3867 15184 803 0,'-7'2'397'0,"-4"3"-138"15,-12 18-91-15,-6 4-29 16,-12 14-37-16,-4 7-22 16,0 1-37-16,-4 3-12 15,7-8-12-15,5-6-13 16,3-14-142-16</inkml:trace>
  <inkml:trace contextRef="#ctx0" brushRef="#br0" timeOffset="81697.1351">4194 15099 875 0,'-6'-1'424'0,"-14"3"-119"16,-3 6-95-16,-8 13-79 16,-2 4-25-16,5 14-42 15,2 0-28-15,11 14-21 16,6 6-3-16,11 0-20 0,10 1 1 15,16-15 6-15,11-9-23 16,17-15-106-16,5-14-262 16</inkml:trace>
  <inkml:trace contextRef="#ctx0" brushRef="#br0" timeOffset="81928.9999">4358 15126 817 0,'0'-7'498'0,"0"-6"16"0,2 13-334 16,5 0-41-16,3 15-67 15,0 7-20-15,-1 14-11 16,-4 6 1-16,-9 13 0 16,2 1-1-16,2 9-23 15,0-8-4-15,15-11-3 16,4-8-3-16,6-23-6 15,5 0-11-15,1-14-87 16,-3-7-66-16</inkml:trace>
  <inkml:trace contextRef="#ctx0" brushRef="#br0" timeOffset="82122.9708">4286 15315 1175 0,'1'2'458'16,"8"4"-288"-16,14 1-58 15,20 0-31-15,6 2-21 16,4-2-44-16,-3 0 53 0,-5-6-140 16</inkml:trace>
  <inkml:trace contextRef="#ctx0" brushRef="#br0" timeOffset="82312.6909">4710 15122 845 0,'1'0'495'0,"2"5"-5"16,3 4-259-16,7 16-128 16,3 10-24-16,4 13-45 15,-2 9-7-15,-9 5-10 16,-8-1-2-16,-7-5-2 15,-7-6 0-15,1-8-73 16,2-8-91-16</inkml:trace>
  <inkml:trace contextRef="#ctx0" brushRef="#br0" timeOffset="82549.5405">5216 15218 826 0,'-1'-1'448'16,"1"1"-24"-16,7-1-211 0,-7 1-80 15,23 0-24-15,52 2-54 16,-28 2-29-16,1 1-22 15,1-1-60-15</inkml:trace>
  <inkml:trace contextRef="#ctx0" brushRef="#br0" timeOffset="82717.0644">5268 15349 1154 0,'11'5'537'16,"9"1"-241"-16,17 3-113 16,5-2-31-16,8 0-72 15,-4-2-26-15,-4-2 123 0</inkml:trace>
  <inkml:trace contextRef="#ctx0" brushRef="#br0" timeOffset="83247.1604">6072 15032 1239 0,'-14'8'494'0,"-20"15"-352"0,6 12-59 16,11 15-67-16,7 5-20 16,13 13-3-16,10-4 3 15,13-9 5-15,10-13 3 16,18-28 15-16,6-14-1 15,4-25 66-15,-10-13 22 16,-17-12 18-16,-15-7 10 16,-26 1-52-16,-7 3-18 15,-24 9-32-15,-6 7-12 16,-6 17-28-16,4 9-12 0,12 11-69 16,11 5-57-16</inkml:trace>
  <inkml:trace contextRef="#ctx0" brushRef="#br0" timeOffset="83423.511">6454 15459 1245 0,'0'2'556'0,"0"6"-308"16,1-3-64-16,3-6-94 15,-2-3-67-15</inkml:trace>
  <inkml:trace contextRef="#ctx0" brushRef="#br0" timeOffset="83726.1345">6752 15121 1246 0,'-15'-3'542'0,"-11"-7"-282"0,-1 15-159 16,2 4-40-16,5 11-56 15,3 10-6-15,12 8-11 16,5 4-4-16,8 5 11 16,10-2 3-16,12-11 2 15,6-6 0-15,13-19 5 16,-1-9 3-16,-3-20 15 15,-10-8 8-15,-10-10 21 16,-8-6 23-16,-16 0 24 16,-1 0 0-16,-15 3-23 15,-8 4-28-15,-9 11-9 16,-3 11-72-16</inkml:trace>
  <inkml:trace contextRef="#ctx0" brushRef="#br0" timeOffset="84431.2773">7424 15024 703 0,'7'0'399'15,"4"-2"-88"-15,-11 3-75 16,-5 1-43-16,-12 4-69 16,-7 1-33-16,-11 1-48 15,-7-1-13-15,-7-5-14 16,1 1-3-16,9-1-8 0,10 0-6 15,12 4-9-15,5 1-5 16,9 1-4-16,1-1 1 16,4 1 2-16,2 0-4 15,1 6 4-15,-1 3 14 16,-2 5 11-16,-2 0 9 16,-2-1 4-16,2-2-10 15,2-6 0-15,8-6 2 16,7-11 2-16,3-1-3 15,12-5-9-15,5 1-7 0,5 6-3 16,-1 3 3-16,-8 9 3 16,-5 8 6-16,-12 6 2 15,-4 5 1-15,-11 5 10 16,-7-1 4-16,-11 1 5 16,-8-5 5-16,-8-10 6 15,-4-12 14-15,-3-13-53 16,4-7-39-16,4-3-99 15,8 6-83-15,11 2-137 16,10 2-152-16</inkml:trace>
  <inkml:trace contextRef="#ctx0" brushRef="#br0" timeOffset="84686.7099">7636 15104 1173 0,'1'-6'561'0,"1"3"-201"0,-1 0-131 16,-1 3-111-16,0 0-42 15,-1 0-50-15,-1 11-6 16,-3 9-5-16,-7 31-2 16,8-28-7-16,4 0-1 15,8-3-1-15,10-4 0 0,12-7-2 16,9-3-1-16,2-5-31 15,2 0-17-15,-7-2-143 16,-5-2-84-16</inkml:trace>
  <inkml:trace contextRef="#ctx0" brushRef="#br0" timeOffset="84875.8328">7886 15010 941 0,'-1'-1'481'0,"0"-1"-142"15,1 5-88-15,0-3-95 16,0 4-39-16,-2 26-28 16,-2 39-4-16,0-14 15 15,-1 5-9-15,-2 7-25 16,0-2-16-16,3-15-29 0,6-9 23 16,4-19 139-16</inkml:trace>
  <inkml:trace contextRef="#ctx0" brushRef="#br0" timeOffset="85373.4361">8578 15163 957 0,'-5'-3'461'0,"-12"-6"-171"0,-9 2-37 16,-5 6-70-16,-4-1-37 15,1 9-69-15,8 3-25 16,6 5-57-16,6 6-10 16,7 6-4-16,5 6 2 15,11 2 13-15,5 0-1 0,17-4 3 16,8-6 2-16,7-11-101 16,9-6 13-1</inkml:trace>
  <inkml:trace contextRef="#ctx0" brushRef="#br0" timeOffset="85636.1387">8885 15228 925 0,'-6'-12'494'16,"-5"-10"-126"-16,-5-3-134 16,0 4-30-16,-8 2-85 15,-1 8-42-15,0 11-68 16,0 5-27-16,4 15-20 15,1 2 0-15,14 3 9 16,6 6 7-16,16-2 14 16,7 0 5-16,10-8 3 15,-1-9 3-15,3-8 5 16,-5-9 5-16,-9-6 11 0,1-4 5 16,-18-4-6-16,1 3-17 15,-11 1-436-15</inkml:trace>
  <inkml:trace contextRef="#ctx0" brushRef="#br0" timeOffset="86093.4869">9326 15129 613 0,'1'-2'341'16,"-1"-1"-75"-16,-5 2-97 15,4 0-22-15,0 0-25 16,-21-2-11-16,-33-2-30 16,25 4-20-16,6 5-42 0,3 3-14 15,9 3-16-15,9 3-5 16,11 4-1-16,9 1 1 16,10 7 11-16,3 2 4 15,1 2 8-15,-3 2 5 16,-8-4 28-16,-7-1 14 15,-11-4 39-15,-6-7 20 16,-17-8-3-16,-4-7-6 16,-15-12-37-16,-1-5 1 0,3-5-105 15,4-1-7 1</inkml:trace>
  <inkml:trace contextRef="#ctx0" brushRef="#br0" timeOffset="86587.0839">9839 14703 922 0,'-24'15'408'0,"-21"8"-187"0,-14 26-132 15,4 11-36-15,4 18-23 16,16 12-6-16,32 6-17 15,14 0-1-15,37 3 2 16,14-7 1-16,16-22 7 16,9-13 1-16,0-32 0 15,-2-7 330-15</inkml:trace>
  <inkml:trace contextRef="#ctx0" brushRef="#br0" timeOffset="91188.8493">10375 14993 232 0,'0'0'222'0,"0"-2"85"15,-1-1-37-15,0 2-60 16,0 0-39-16,-3 0-71 15,-16-6-26-15,-35-8-38 16,22 9-18-16,-3 5-14 16,1 1-3-16,7 6-7 15,6 5-3-15,7 0-3 16,3 2 0-16,5 2-3 16,1-3-1-16,3 5 10 15,0 3 9-15,-1 1 22 16,-2 0 6-16,2-1-1 15,-1-4-6-15,5-6-9 16,6-3-1-16,11-11-4 16,7-4-2-16,13-6-5 15,4 4-4-15,1 3 8 0,-3 7 8 16,-3 15 5 0,-6 2 14-16,-13 6 21 0,-2 5 5 15,-17-2 14-15,-12 3-1 16,-5 5-20-16,-12-5-3 15,-10-11-4-15,1-8 0 16,-5-13-74-16,8-10-59 16</inkml:trace>
  <inkml:trace contextRef="#ctx0" brushRef="#br0" timeOffset="91502.6291">10619 14912 725 0,'5'-3'430'0,"3"-3"-13"15,-1 8-199-15,-6 15-89 16,-3 6-30-16,-7 10-30 15,-1 5-14-15,1 7-27 16,3 2-7-16,10 1-15 16,2-1 0-16,11-10-2 0,3-3 3 15,3-8 0-15,1-7 3 16,-1-8 3-16,0-8-11 16,-3-7-84-16,-3-5-56 15</inkml:trace>
  <inkml:trace contextRef="#ctx0" brushRef="#br0" timeOffset="91691.4001">10540 15142 1053 0,'0'-3'487'0,"7"-1"-164"15,4 3-133-15,14 1-63 31,-13 0-14-31,1 1-43 0,45 3-22 0,6 2 7 16,2-2-53-16</inkml:trace>
  <inkml:trace contextRef="#ctx0" brushRef="#br0" timeOffset="92153.6556">11286 14945 1179 0,'0'11'433'0,"3"23"-331"15,2 5-25-15,1 12 12 16,-1 3-5-16,0 1-17 16,1 2-12-16,0-8-22 15,-3-6-8-15,0-19-17 16,-1-8-66-16</inkml:trace>
  <inkml:trace contextRef="#ctx0" brushRef="#br0" timeOffset="92317.0394">11114 15166 1191 0,'18'-1'507'0,"11"-3"-295"0,21 6-86 16,12-2-3-16,14 3-59 15,8 2-21 1,6 3-19-16,-9-3 71 0</inkml:trace>
  <inkml:trace contextRef="#ctx0" brushRef="#br0" timeOffset="92819.0978">12040 15033 1028 0,'-19'0'426'16,"-15"0"-246"-16,3 13-142 15,2 4-29-15,6 15-25 16,3 3-2-16,12 8 11 16,8 4 4-16,15-6 3 15,9-5 3-15,13-16 31 16,7-10 20-16,8-19 71 16,2-10 25-16,-10-15 22 15,-6-4 4-15,-27-8-35 16,-8 0-21-16,-11 4-49 15,-13 7-27-15,-10 15-45 16,-5 5 3-16,-1 13-137 16,6 3 131-16</inkml:trace>
  <inkml:trace contextRef="#ctx0" brushRef="#br0" timeOffset="92992.0474">12301 15319 1089 0,'2'3'554'0,"1"-1"-193"16,-2-3-181-16,-1 0-24 0,0-1-503 16</inkml:trace>
  <inkml:trace contextRef="#ctx0" brushRef="#br0" timeOffset="93469.205">12560 15214 797 0,'-1'0'407'0,"-1"0"-114"16,4-3-137-16,-2 2-27 15,0 0-56-15,9-11-16 0,44-46 5 16,-31 27 8-16,-5-2 7 16,-8-4-5-16,-5 4-10 15,0 5-4-15,-3 13-19 16,-2 10-22-16,1 24-22 15,-3 6-12-15,-2 17-3 16,1 8 12-16,1 3 5 16,4 3 3-16,4-9 4 15,4-1-34-15,-2-14-121 16</inkml:trace>
  <inkml:trace contextRef="#ctx0" brushRef="#br0" timeOffset="93891.0065">13052 15204 839 0,'-9'-3'434'0,"-12"-5"-100"0,-4-4-118 16,0-8-66-16,1-4-21 15,6-7-54-15,9-6-26 16,14 0-40-16,11-1-34 16,14 11-8-16,5 7 8 15,3 18 17-15,-1 11 10 0,-8 16 9 16,-5 8 5-16,-13 6 9 16,-11-1 3-16,-12 0 1 15,-12-1-1-15,-13-3-8 16,-5 1-4-16,1-10 3 15,5-7 2-15,14-15-4 16,9-4-4-16,13-8-20 16,6-1-11-16,14 2-8 15,5 3 2-15,11 7 10 16,1 2 5-16,2 10 6 16,-2 2 0-16,-5 3 3 15,-4 0 7-15,-9-4 59 16</inkml:trace>
  <inkml:trace contextRef="#ctx0" brushRef="#br0" timeOffset="94330.8377">13367 15216 1297 0,'1'3'518'15,"3"6"-353"-15,0 5-32 16,-2 7-55-16,-2 3-27 16,0 0-24-16,0 0-5 0,0-3-6 15,1-6 0-15,-1-8 7 16,3-7 8-16,-4-13-35 16,-1-2-19-16,-2-9-31 15,-2 0-11-15,0-4 27 16,-1 2 16-16,5 3 13 15,2-1 0-15,5 7-4 16,3 2 0-16,6 5-4 16,-1 5-3-16,2 2 1 15,3 2 0-15,-1 1 7 16,3 1 6-16,3 2 6 16,-2 0 1-16,-3-3 23 15,-1 0 7-15,-4 0 21 16,-3 2 5-16,1 6-12 15,-7 3-2-15,-2 6-16 16,0 2-3-16,-4 6-10 16,-2 2-3-16,0 2-4 15,1 1 39-15</inkml:trace>
  <inkml:trace contextRef="#ctx0" brushRef="#br0" timeOffset="94751.1539">13740 14715 864 0,'21'12'340'0,"26"26"-203"16,6 15-34-16,3 25 28 15,-8 9-5-15,-18 5-14 0,-15-2 18 16,-32-1 8-16,-14 1-9 16,-16-6-21-16,0-8-33 15,11-20-41-15,8-15-5 16,14-22 3-16,1-8-1 16,2-14-18-16,4 0-48 15</inkml:trace>
  <inkml:trace contextRef="#ctx0" brushRef="#br0" timeOffset="95970.3664">3442 16280 746 0,'3'-5'350'0,"11"-11"-102"15,3-3-99-15,10 1-45 16,3 2-4-16,-1 15-15 16,-2 8-14-16,-12 16-12 0,-6 10-4 15,-9 12-18-15,-3 2-5 16,-2 4-14-16,2-8-2 15,6-13-8-15,5-10 0 16,10-8-1-16,6-4-1 16,4-9 3-16,2-3 1 15,2-13 5-15,0-8 0 16,-2-9-1-16,4-8-2 16,-9-3-3-16,-3-3 3 15,-11-1 7-15,-5 3 0 0,-2 14 1 16,-4 8 15-16,-3 24-8 15,0 12-2-15,3 18-1 32,0-15-21-32,0 1 1 0,6 56-1 0,7 5 0 15,4 1 92-15,-1-41-174 16</inkml:trace>
  <inkml:trace contextRef="#ctx0" brushRef="#br0" timeOffset="96319.2525">4337 16002 1075 0,'-12'0'496'15,"-19"-1"-188"-15,-6 10-88 0,-4 12-74 16,2 6-40-16,5 17-72 16,7 6-17-16,13 13-21 15,12 6-4-15,20 6-2 16,8-9-1-16,12-10-3 15,6-12 0-15,2-16-32 16,3-7-36-16,-1-18-110 16</inkml:trace>
  <inkml:trace contextRef="#ctx0" brushRef="#br0" timeOffset="96539.7757">4525 16098 839 0,'0'-2'475'16,"-2"-1"3"-16,3 11-382 16,0 8-27-16,2 14-34 15,2 7-2-15,-5 9 7 0,-2 5 12 16,1 9 5-16,-3 2-6 16,7-3-15-16,1-8-19 15,8-17-17-15,5-10 0 16,10-9-44-16,4-9-39 15</inkml:trace>
  <inkml:trace contextRef="#ctx0" brushRef="#br0" timeOffset="96724.2883">4425 16341 973 0,'0'1'415'0,"9"0"-154"15,5 1-161-15,11 1-53 16,10-3 7-16,4 0-31 16,9 0-9-16,-6 0-22 15,-6-3-89-15,-8-5-367 16</inkml:trace>
  <inkml:trace contextRef="#ctx0" brushRef="#br0" timeOffset="96883.848">4800 16192 698 0,'8'-7'408'0,"9"-3"-44"15,0 4-56-15,1 14-79 16,0 7-54-16,1 15-67 0,-1 6-24 16,-3 12-16-16,0 4-6 15,-8 0-17-15,-5-2-3 16,-5-10-20-16,-8-4-3 16,-2-11-12-16,-2-4 362 15</inkml:trace>
  <inkml:trace contextRef="#ctx0" brushRef="#br0" timeOffset="97273.3094">5396 16291 922 0,'6'0'393'0,"12"1"-164"0,11 2-98 16,12-2-39-16,10-1-18 16,10 0-49-16,0 2-9 15,-3 2-45-15,-7-1-154 16</inkml:trace>
  <inkml:trace contextRef="#ctx0" brushRef="#br0" timeOffset="97454.5773">5446 16498 1217 0,'7'-2'472'0,"14"2"-320"15,9 3-23-15,17 4-23 16,6 2-31-16,10-2 21 16,0-1-61-16</inkml:trace>
  <inkml:trace contextRef="#ctx0" brushRef="#br0" timeOffset="97711.0073">6023 16440 1209 0,'11'0'495'0,"9"0"-303"0,22 6-79 16,4-5 4-16,14 6-28 15,3 2-17-15,-3 0-32 16,-7 0-8-16,-14-6-31 16,-9-3 436-16</inkml:trace>
  <inkml:trace contextRef="#ctx0" brushRef="#br0" timeOffset="98269.2102">6949 16159 906 0,'-12'1'423'0,"-14"6"-179"16,-8 5-62-16,-6 14-98 16,-1 6-38-16,6 14-52 15,11 7-5-15,20 4-1 16,14 0 4-16,27-11 13 15,13-5 9-15,5-19 13 16,-1-15 8-16,-2-13 50 16,-12-14 20-16,-9-11 26 15,-11-1 15-15,-20-17-36 16,-5 3-20-16,-20-1-38 16,-1 3-25-16,-4 13-31 15,2 7-14-15,4 15-94 0,6 9-38 16</inkml:trace>
  <inkml:trace contextRef="#ctx0" brushRef="#br0" timeOffset="98637.2943">7245 16575 1376 0,'-2'2'526'0,"-4"0"-391"0,6 0-14 15,0-2-625-15</inkml:trace>
  <inkml:trace contextRef="#ctx0" brushRef="#br0" timeOffset="99227.0928">7720 16465 548 0,'-15'0'289'0,"-18"-5"-52"0,-2-9-22 16,-3-17-4-16,7-9-44 15,13-14-86-15,10 1-30 16,19 2-67-16,10 9 11 15,13 14 27-15,4 11 14 16,4 17 26-16,-1 8-10 16,-10 20 6-16,-6 6 0 15,-22 12-2-15,-12 8 0 16,-20 11-22-16,-15-5-5 0,-5-1-7 16,-2-12 0-16,5-19-49 15,8-6-17-15,11-21-18 16,9-2-9-16,14-6 29 15,7-11 6-15,16 2 8 16,10-2 6-16,12-2 14 16,10 16 6-16,2 6 4 15,1 12-2-15,-3 5 0 16,-7 2 23-16</inkml:trace>
  <inkml:trace contextRef="#ctx0" brushRef="#br0" timeOffset="99587.8749">8155 16208 991 0,'-19'-2'471'0,"-12"-3"-222"15,-4 10-121-15,2 5-27 16,1 13-82-16,2 7-15 0,10 9-13 16,3 5 1-16,11 2 3 15,8 3 2-15,16-9 6 16,7-4 1-16,14-16 8 16,6-11 5-16,4-9 12 15,-6-11 6-15,-3-5 13 16,-14-8 10-16,-17-7 33 15,-7 1 10-15,-28-2-10 16,-13 10-15-16,-13 11-49 16,-3 8-23-16,6 9-50 15,15 4 104-15</inkml:trace>
  <inkml:trace contextRef="#ctx0" brushRef="#br0" timeOffset="100037.6232">8583 16280 856 0,'0'-11'449'16,"-4"-12"-120"-16,-4 0-90 15,-13-5-80-15,-4 5-39 0,-11 5-38 16,1 2-32-16,1 15-52 16,7 4-17-16,12 14-19 15,4 5 4-15,11 5 12 16,0-2 6-16,8-2 5 16,1-2-4-16,7-9-10 15,4-4-3-15,6-8 5 16,2-5 5-16,1-2 17 15,-3-2 2-15,-2 3-6 16,3 6-6-16,-1 8-9 16,-1 8-1-16,-3 9 4 15,-5 3 4-15,-8 8 8 16,-3 0-2-16,-10 0 41 16,-9-2 12-16,-19-4 22 15,-6-4 13-15,-9-6-25 16,1-6-6-16,8-12 18 15,9-4-63-15</inkml:trace>
  <inkml:trace contextRef="#ctx0" brushRef="#br0" timeOffset="100580.3883">9303 16250 1625 0,'-16'4'25'0,"1"4"-7"0,-14 4 20 16,13 3-29-16,2 0-8 15,15 1-1-15,16 0 5 32,-9-8 11-32,2 1 4 0,42 31 17 0,10 1 3 15,0 2 4-15,-29-18 11 0,-21-2 5 16,-12 1 6-1,-21-1 4-15,-10 1-8 0,-6-5-14 16,3-6-11-16,0-11-35 16,5-3-61-16,10-8-262 15</inkml:trace>
  <inkml:trace contextRef="#ctx0" brushRef="#br0" timeOffset="100765.7818">9609 16295 1025 0,'0'0'497'16,"2"3"-158"-16,-4 14-187 15,-1 8-40-15,0 17-39 16,-2 3-25-16,2 5-17 16,-1-2-5-16,4-4-13 15,2-8-10-15,3-14-119 16</inkml:trace>
  <inkml:trace contextRef="#ctx0" brushRef="#br0" timeOffset="100907.1461">9556 16123 1201 0,'0'-7'442'15,"0"1"-338"-15,3 6-108 16,-2 1-29-16</inkml:trace>
  <inkml:trace contextRef="#ctx0" brushRef="#br0" timeOffset="101174.1722">9761 16420 813 0,'3'22'427'0,"3"23"-138"15,-3-2-76-15,-5-11-111 16,0-2-31-16,-3-13 12 15,0-7 12-15,5-12 3 16,0-9-10-16,7-12-45 16,6-5-21-16,4-8-17 15,5-5-5-15,2-3 14 16,4 7 14-16,-1 15 32 0,0 13 1 16,0 24 20-1,-9 5-5-15,-9 14-17 0,-3 7 2 16,-6-2-32-16,-1 1-7 15,1-8-33-15,0-5 326 16</inkml:trace>
  <inkml:trace contextRef="#ctx0" brushRef="#br0" timeOffset="101578.527">10655 15933 612 0,'-11'0'290'0,"-19"9"-20"0,-11 8-60 16,-18 18-1-16,0 9 6 15,3 16-82-15,7 8-25 16,22 19-44-16,16 9-19 15,21 1-11-15,13-6-4 16,17-19-6-16,10-15-3 16,15-19-27-16,7-9-1 15</inkml:trace>
  <inkml:trace contextRef="#ctx0" brushRef="#br0" timeOffset="102183.44">11114 16127 686 0,'-1'-3'378'0,"1"3"-118"15,-6-2-98-15,5 2-43 16,0 0-71-16,-22 0-15 15,-40 2-17-15,24-1-5 16,1 6-16-16,1 3-6 16,7 7-3-16,7 3 0 15,1-2 8-15,7 0 2 0,6-2 3 16,-2-3 1-16,6-3 0 16,3-3 0-16,2-4 13 15,2-2 9-15,-2-1 8 16,0-1 2-16,7-1-15 15,13 0-12-15,38-1-12 16,-20 7-4-16,9 4 1 16,0 0 2-16,-3 10 27 15,-5-2 5-15,-15 8 3 16,-6 5 19-16,-18 2-1 16,-6 5 6-16,-18-4 9 15,-8 3-11-15,-10-5-12 16,-3-6-2-16,-2-6 2 15,4-13-2-15,12-11-37 16,9-6-88-16,14-14-197 16</inkml:trace>
  <inkml:trace contextRef="#ctx0" brushRef="#br0" timeOffset="102454.3661">11324 16154 1078 0,'3'1'444'0,"0"6"-248"15,-2 5-56-15,4 19-56 16,-9-2 4-16,-6 7-20 16,-3 9-12-16,6 6-13 15,3 1-16-15,6-4-14 16,7-5-3-16,4-13 1 15,4-3 0-15,9-12 0 16,2-4 3-16,3-6-49 16,-1-6-49-16</inkml:trace>
  <inkml:trace contextRef="#ctx0" brushRef="#br0" timeOffset="102624.2634">11228 16343 1509 0,'10'-2'586'16,"15"-2"-448"-16,9 2 7 15,12 2-59-15,4 1-40 16,2 4-31-16,-5 1-7 16,-13-1-184-16</inkml:trace>
  <inkml:trace contextRef="#ctx0" brushRef="#br0" timeOffset="103116.5844">11982 16199 830 0,'0'0'490'0,"-2"1"-32"15,-2 7-229-15,3 19-142 16,1 7-28-16,0 20-24 16,5 8-4-16,1 0 0 15,-1-6-6-15,2-13-10 16,-1-10-42-16,-1-16-543 16</inkml:trace>
  <inkml:trace contextRef="#ctx0" brushRef="#br0" timeOffset="103278.4412">11805 16397 926 0,'5'-4'490'16,"11"-6"3"-16,16 2-384 16,9 0 3-16,28 1-33 15,7 5-29-15,3 2 65 0,-4 0-106 16</inkml:trace>
  <inkml:trace contextRef="#ctx0" brushRef="#br0" timeOffset="103809.1313">12776 16164 837 0,'-10'-8'448'0,"-11"-7"-124"16,-2 19-174-16,-9 2-39 15,3 20-84-15,5 9-17 16,4 12-20-16,11 11-3 16,14 4 0-16,9-2 3 15,18-12 10-15,0-16 5 16,11-19-14-16,-3-13 79 16,-4-17 66-16,-3-9 19 15,-14-12 58-15,-5-5-67 0,-19-7-61 16,-10 3-23-16,-14 6-46 15,-3 7-16-15,5 11-72 16,7 8-61-16</inkml:trace>
  <inkml:trace contextRef="#ctx0" brushRef="#br0" timeOffset="103978.1274">13009 16570 999 0,'0'2'502'0,"4"0"-168"15,-3-5-117-15,-1 2-118 16,0 0 211-16</inkml:trace>
  <inkml:trace contextRef="#ctx0" brushRef="#br0" timeOffset="104424.6584">13250 16427 1020 0,'0'-9'440'0,"-4"-16"-224"16,5-4-29-16,6-10-52 16,0-7-20-16,8 1-45 15,-6 0-3-15,-2 12-24 0,-1 6-5 16,-5 13-7-16,2 11-21 16,-2 15-14-16,-1 12-9 15,-2 21-12-15,2 9 13 16,2 12 10-16,4 3 1 15,6-8-3-15,1-6-47 16</inkml:trace>
  <inkml:trace contextRef="#ctx0" brushRef="#br0" timeOffset="104796.9187">13638 16317 849 0,'-8'-6'415'0,"-12"-8"-95"15,2-1-113-15,1-8-44 16,7-1-40-16,9-5-59 16,9 1-38-16,12 6-24 15,7 5 3-15,3 11-9 16,-1 10 9-16,-1 18 1 15,-8 6 2-15,-9 13 7 16,-7 4 4-16,-7 4 4 16,-10 0-3-16,-2-2-2 0,-4-3-2 15,-3-15 1-15,6-6 3 16,1-18 5-16,4-6-5 16,11-8-19-16,1 0-9 15,17-3-16-15,-1 2-3 16,6 3 10-16,1 4 0 15,0 5 5-15,9 7-11 16</inkml:trace>
  <inkml:trace contextRef="#ctx0" brushRef="#br0" timeOffset="105155.1493">14007 16345 1239 0,'0'7'442'0,"2"13"-365"16,-1 5-12-16,0 9 3 15,-1-3-9-15,-2-2-19 16,0-4-9-16,-2-10 1 16,2-5 5-16,-3-12-15 15,3-5-26-15,1-9-33 16,1-8-11-16,1-11 9 15,2-4 19-15,5-5 13 16,6 5-6-16,8 10 27 16,1 6 19-16,4 10 45 0,-8 7 24 15,0 8-3-15,-3 8-9 16,-6 11-27-16,2 5-9 16,-8 8-21-16,4 3-8 15,-1 2-10-15,-3-2-6 16,0-4-53-16,-5-3 176 0</inkml:trace>
  <inkml:trace contextRef="#ctx0" brushRef="#br0" timeOffset="105427.9871">14457 15857 1122 0,'13'10'400'0,"14"25"-313"15,4 16-22-15,0 17 96 16,-5 10 9-16,-6 0 4 16,-7 0-12-16,-13 4-76 15,-4-4-24-15,-9-10-31 16,-2-10-4-16,-3-22-3 15,-3-9 0-15,0-11-104 16,0-1 73-16</inkml:trace>
  <inkml:trace contextRef="#ctx0" brushRef="#br0" timeOffset="106321.2375">3651 17569 536 0,'7'-6'326'0,"8"-10"-23"15,-2 3-25-15,-7-10-64 16,-3-1-22-16,-4-4-40 16,-2-3-15-16,-10-3-20 15,-1 3-18-15,-8 7-39 16,0 2-19-16,0 21-50 16,2 7-17-16,2 22-15 15,-2 11-4-15,7 13 15 16,4 4 5-16,6 2 12 15,12-5 7-15,8-9 4 16,5-12 1-16,8-17 2 16,0-12 2-16,1-13 5 15,-1-7 1-15,-4-11 3 16,-7-3-1-16,-5-1 1 16,-4-2-1-16,-7 8-2 15,-1 5-5-15,-2 15-21 0,-3 6-13 16,3 16 2-16,3 8 2 15,6 3 17-15,3 5 9 16,13-3 0-16,1-1 0 16,5-2-56-16</inkml:trace>
  <inkml:trace contextRef="#ctx0" brushRef="#br0" timeOffset="106599.1596">4268 17052 984 0,'-8'0'450'0,"-10"6"-150"16,-4 7-171-16,-6 15-52 15,-3 5-26-15,-4 14 5 16,2 8-11-16,9 12-4 15,7 8 4-15,17-1-37 16,8-3 0-16,11-11-3 16,8-9 0-16,5-11 1 15,5-4-4-15,8-15-33 16,0-7-47-16</inkml:trace>
  <inkml:trace contextRef="#ctx0" brushRef="#br0" timeOffset="106848.4159">4437 17177 1170 0,'0'7'437'0,"2"5"-323"0,0 17-57 16,-2 7 17-16,4 13 4 15,-2 4 0-15,-7 7 9 16,-2 4-9-16,-3-8-26 15,0-3-16-15,13-11-30 16,8-9 0-16,8-12-4 16,5-7 1-16,7-14-28 15,-3-6-43-15,4-7-447 16</inkml:trace>
  <inkml:trace contextRef="#ctx0" brushRef="#br0" timeOffset="107026.6604">4328 17468 1063 0,'15'7'434'0,"14"-8"-171"0,7 1-142 16,12 3 11-16,-1-5-15 15,9 6-60-15,-2 0 53 16</inkml:trace>
  <inkml:trace contextRef="#ctx0" brushRef="#br0" timeOffset="107361.9383">4852 17122 1314 0,'13'6'491'15,"10"5"-340"-15,6 27-97 16,2 12 9-16,-9 26 19 16,-2 7-3-16,-15-3-15 0,-8-4-13 15,-6-16-16-15,-9-8-8 16,0-13-66-16,-1-10-64 16</inkml:trace>
  <inkml:trace contextRef="#ctx0" brushRef="#br0" timeOffset="107689.2914">5370 17416 927 0,'13'3'416'15,"18"-2"-183"-15,6 1-119 16,8 3 2-16,7-4-48 15,0 6-21-15,0-3 16 16,-6-1-70-16</inkml:trace>
  <inkml:trace contextRef="#ctx0" brushRef="#br0" timeOffset="107864.3863">5471 17567 1198 0,'3'2'479'0,"16"3"-306"16,4 1-25-16,14 2-25 15,4-2-39-15,9-1 31 16,2-2-87-16</inkml:trace>
  <inkml:trace contextRef="#ctx0" brushRef="#br0" timeOffset="108223.5921">6090 17480 1383 0,'4'2'496'15,"15"4"-411"-15,12 2-13 0,28 0 25 16,11-1-12-16,10 2-21 16,-1 0-13-16,-6-1-11 15,-9-1-22-15</inkml:trace>
  <inkml:trace contextRef="#ctx0" brushRef="#br0" timeOffset="108606.164">6920 17462 589 0,'3'-17'342'16,"5"-27"30"-16,6 1-173 16,-2-7-32-16,2 0-15 15,-5 15-18-15,-6 0-8 0,-3 20-3 16,-3 9-21-1,0 19-65-15,-1 12-17 16,5 26-34-16,-1 13 1 0,0 14 12 16,3 4 1-16,-3-12 5 15,2-5 0-15,0-18 19 16,1-9-46-16</inkml:trace>
  <inkml:trace contextRef="#ctx0" brushRef="#br0" timeOffset="108763.5601">7246 17665 1616 0,'-2'0'617'0,"0"0"-467"15,2 0-48-15,0 0 192 0</inkml:trace>
  <inkml:trace contextRef="#ctx0" brushRef="#br0" timeOffset="109324.3283">7459 17283 935 0,'-2'-3'450'0,"1"-4"-148"16,3 2-169-16,18-2-71 15,8 0-17-15,14-1-3 16,8 0-4-16,4 5-2 16,-1 2-5-16,-15 5-14 0,-10 4-5 15,-24 6-2-15,-9 3-2 16,-20 9 5-16,-6 3 1 15,-3 0-1-15,-1-2 1 16,10-16-2-16,9-4-5 16,16-8-19-16,6-5-4 15,16-1-15-15,7 4 0 16,10 5 6-16,3 8 1 16,-3 11 2-16,-4 7 16 15,-16 8 21-15,-10-3 21 0,-15 5 27 16,-13-6-6-16,-18-2-1 15,-4-4-10-15,-8-16-8 16,3-4-2-16,15-11-93 16,9-3-91-16</inkml:trace>
  <inkml:trace contextRef="#ctx0" brushRef="#br0" timeOffset="109937.3136">8296 17242 749 0,'5'0'361'0,"-4"1"-139"16,-2 3-34-16,0-4-78 16,-4 1-36-16,-24 8-41 15,-35 11-15-15,32-14 20 16,-4-2-1-16,10-1-12 15,6 1 1-15,5 3-29 16,3 0-2-16,4 2-1 16,-2 0 0-16,3 4-3 15,1 3-1-15,1 4 2 16,1-1 2-16,2 0 4 16,3-3 0-16,4-7 4 15,6-2 5-15,2-7 7 16,-1-3 4-16,5-5-5 15,4-2-5-15,5 4-13 16,2 1-8-16,9 5-8 16,5 5 1-16,3 7 7 15,-5 4 4-15,-9 6 10 16,-5 2 5-16,-18 1 21 16,-6-2 19-16,-10 2 36 0,-15 0 10 15,-15 0 21-15,-9-1-9 16,-11-11-19-16,1-5-7 15,14-11-36-15,6-2-13 16,16-7-78-16,12-2-61 0</inkml:trace>
  <inkml:trace contextRef="#ctx0" brushRef="#br0" timeOffset="110439.5993">9189 17386 615 0,'-18'-3'402'0,"-25"-3"71"15,-8 6-194-15,-6 11-87 16,1 6-40-16,14 13-91 16,10 3-35-16,17 6-38 15,12 3-9-15,14-3-2 16,11-2 6-16,23-9 11 15,2-5 6-15,16-15-13 16,0-6-47-16,-7-9-176 16</inkml:trace>
  <inkml:trace contextRef="#ctx0" brushRef="#br0" timeOffset="110677.7689">9412 17526 731 0,'-11'-6'478'0,"-8"-8"-42"15,-6 9-175-15,1-4-62 16,-3 8-122-16,3 6-40 16,4 9-37-16,3 8-9 15,11 6 1-15,8 4 0 16,14-2-1-16,6-2 4 16,6-8 7-16,5-7 8 15,-1-13 19-15,-2-7 30 16,-5-9 20-16,-6-2 4 15,-10-4-8-15,-2 2-2 16,-4-1-49-16</inkml:trace>
  <inkml:trace contextRef="#ctx0" brushRef="#br0" timeOffset="111090.2823">9755 17516 881 0,'-14'-10'451'0,"-9"-4"-139"15,-5 4-142-15,7 3-23 16,6 8-65-16,6 5-25 16,12 11-33-16,7 5-15 15,13 5-6-15,8 2 5 0,-1-1 1 16,-1-1 3-1,-15-5 3-15,-7-3 5 0,-10-6 12 16,-10-6 5-16,-11-5 4 16,-6-4-3-16,-6-8-95 15</inkml:trace>
  <inkml:trace contextRef="#ctx0" brushRef="#br0" timeOffset="111479.7315">10331 16936 1195 0,'-17'10'472'16,"-25"25"-304"-16,-6 14-45 0,-4 26-42 15,4 21-9-15,14 26-22 16,15 7-3-16,23 1-15 16,14-11-9-1,23-28-12-15,9-15-4 0,11-27 14 16,-1-17-46-16</inkml:trace>
  <inkml:trace contextRef="#ctx0" brushRef="#br0" timeOffset="112122.9541">10941 17299 863 0,'1'0'382'0,"-3"3"-195"15,-7 1-16-15,-9-1-72 16,-6 3-35-16,-3-4-41 16,-1 2-6-16,-7-3 0 15,3-1-1-15,-1-4-7 16,-1 0 3-16,9-2-11 16,2 5-5-16,8 3-10 15,3 7-6-15,5 4-1 16,1 3 4-16,2 6 13 15,0 1 3-15,4 1 9 16,0-4 2-16,3-5-4 16,0-6 2-16,6-8 7 15,4-1 3-15,6-4-1 16,6-1-6-16,3 4-8 16,0 1 0-16,1 9-3 15,-2 4 1-15,4 10 2 0,0 3-2 16,2 0 5-16,-1 4 2 15,-14-5 4-15,-5 1 10 16,-24-1 31-16,-9-4 11 16,-17-5 14-16,-6-2-6 15,-5-9-26-15,-2-5-11 16,0-2-16-16,3-4-19 0,14-1-96 16,7 2-78-16</inkml:trace>
  <inkml:trace contextRef="#ctx0" brushRef="#br0" timeOffset="112372.3783">11078 17310 1243 0,'1'-2'510'0,"2"2"-284"15,-1 12-120-15,1 9-57 16,2 11-8-16,-1 6 0 15,-1 4 6-15,-2 1 1 16,0-3-3-16,5-3-20 16,3-7-11-16,4-6-6 15,1-3 1-15,4-11 2 16,-2 2 38-16,5-6-106 0,1-5-63 16</inkml:trace>
  <inkml:trace contextRef="#ctx0" brushRef="#br0" timeOffset="112533.3305">10969 17534 1345 0,'7'-2'510'0,"11"-2"-330"16,11 0-124-16,24-3-25 15,9 3-5-15,4 3-3 16,-4 6-230-16</inkml:trace>
  <inkml:trace contextRef="#ctx0" brushRef="#br0" timeOffset="112864.8334">11755 17318 1250 0,'-1'-1'561'0,"0"-2"-275"15,-4 20-171-15,5 18-54 16,0 21-46-16,4 5-4 0,0 6 1 16,-2-5 3-1,3-12-1-15,0-4 50 0,4-15-133 16,0-9 195-16</inkml:trace>
  <inkml:trace contextRef="#ctx0" brushRef="#br0" timeOffset="113017.9938">11539 17548 1550 0,'7'4'540'0,"18"3"-481"16,11 4-25-16,20-1 8 16,6-1-15-16,8-2-14 15,3 0 79-15,0-6-550 16</inkml:trace>
  <inkml:trace contextRef="#ctx0" brushRef="#br0" timeOffset="113493.6199">12446 17344 738 0,'-17'-6'434'0,"-14"0"13"15,-1 6-304-15,3 19-93 16,2 5-24-16,10 16-27 16,6 5-11-16,7 8 0 15,11 0 10-15,8-8 26 16,7-9 14-16,17-16 20 15,4-14 13-15,9-15 16 0,6-6-2 16,-10-20 14 0,-4-6 10-16,-26-6-9 0,-15-4-6 15,-29 5-42-15,-13 6-33 16,-11 12-58-16,1 8-46 16,13 18-27-16</inkml:trace>
  <inkml:trace contextRef="#ctx0" brushRef="#br0" timeOffset="113877.0837">12746 17705 822 0,'-2'4'453'0,"1"7"-45"15,1-3-200-15,5-4-95 16,0-4-26-16,3-8-35 16,2-3-8-16,1-11-10 15,3-1-20-15,0-4-56 16,0-2-33-16,-2-6-45 16,0-6 11-16,-5-13 44 15,1-2 30-15,0 0 66 16,1 6 32-16,0 20 72 0,-4 9 29 15,-3 17-21-15,1 9-34 16,0 16-75-16,4 12-29 16,5 21-5-16,-1 7 11 15,1 6 10-15,-2-2 3 16,-7-12 1-16,-1-4-7 16,-1-9-17-16,0-7-249 15</inkml:trace>
  <inkml:trace contextRef="#ctx0" brushRef="#br0" timeOffset="114459.1927">13250 17551 1112 0,'-14'-7'494'0,"-11"-13"-294"15,4-8-35-15,18-17-66 16,5-2-67-16,18-2-6 15,5 3 11-15,12 20 8 16,-8 26 1 0,-15 0-20-1,1 0-23-15,31 33-3 0,-8 19 5 0,-26 19 12 16,-29-7 3-16,-16-9-1 16,-3-5-1-16,4-12-4 15,5-11 3-15,16-16 7 16,6-9-4-16,9-12-11 15,8-4-8-15,14 0-13 16,5 4-3-16,8 7 2 16,0 7 2-16,0 6 79 15,-2 5-98-15</inkml:trace>
  <inkml:trace contextRef="#ctx0" brushRef="#br0" timeOffset="114803.1625">13669 17587 679 0,'0'0'395'16,"1"6"34"-16,-1 5-252 16,3 9-94-16,0 3 1 0,-2-2-34 15,-1-3-11-15,-2-4-1 16,2-6 4-16,-3-8 18 15,2 0 0-15,1-14-7 16,-1-3-9-16,6-10-29 16,3-1-7-16,3 1-10 15,3 1-7-15,2 4 3 16,1 7 7-16,5 8 16 16,1 3 12-16,-5 14 16 15,-1 7-3-15,-7 10-8 16,-2 7-6-16,-3 6-14 15,-5 2-4-15,-3-4-9 16,0 0 25-16</inkml:trace>
  <inkml:trace contextRef="#ctx0" brushRef="#br0" timeOffset="115223.2766">13920 17096 879 0,'23'1'411'15,"17"5"-140"-15,8 26-121 16,-3 19-20-16,-5 28 24 15,-5 10 19-15,-19 8-27 16,-1-2-23-16,-16-10-42 16,-12-6-32-16,-9-9-23 0,-13-6-4 15,-1-21 3-15,-2-9 4 16</inkml:trace>
  <inkml:trace contextRef="#ctx0" brushRef="#br0" timeOffset="115824.4736">12633 17756 1099 0,'-6'0'613'15,"-4"0"-115"-15,1 4-277 16,2-1-70-16,7 3-74 16,2-1 300-16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19/11/2021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52937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261057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15</a:t>
            </a:fld>
            <a:endParaRPr lang="el-GR"/>
          </a:p>
        </p:txBody>
      </p:sp>
    </p:spTree>
    <p:extLst>
      <p:ext uri="{BB962C8B-B14F-4D97-AF65-F5344CB8AC3E}">
        <p14:creationId xmlns:p14="http://schemas.microsoft.com/office/powerpoint/2010/main" val="419911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16</a:t>
            </a:fld>
            <a:endParaRPr lang="el-GR"/>
          </a:p>
        </p:txBody>
      </p:sp>
    </p:spTree>
    <p:extLst>
      <p:ext uri="{BB962C8B-B14F-4D97-AF65-F5344CB8AC3E}">
        <p14:creationId xmlns:p14="http://schemas.microsoft.com/office/powerpoint/2010/main" val="135930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17</a:t>
            </a:fld>
            <a:endParaRPr lang="el-GR"/>
          </a:p>
        </p:txBody>
      </p:sp>
    </p:spTree>
    <p:extLst>
      <p:ext uri="{BB962C8B-B14F-4D97-AF65-F5344CB8AC3E}">
        <p14:creationId xmlns:p14="http://schemas.microsoft.com/office/powerpoint/2010/main" val="9588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18</a:t>
            </a:fld>
            <a:endParaRPr lang="el-GR"/>
          </a:p>
        </p:txBody>
      </p:sp>
    </p:spTree>
    <p:extLst>
      <p:ext uri="{BB962C8B-B14F-4D97-AF65-F5344CB8AC3E}">
        <p14:creationId xmlns:p14="http://schemas.microsoft.com/office/powerpoint/2010/main" val="57910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20</a:t>
            </a:fld>
            <a:endParaRPr lang="el-GR"/>
          </a:p>
        </p:txBody>
      </p:sp>
    </p:spTree>
    <p:extLst>
      <p:ext uri="{BB962C8B-B14F-4D97-AF65-F5344CB8AC3E}">
        <p14:creationId xmlns:p14="http://schemas.microsoft.com/office/powerpoint/2010/main" val="269777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11/19/2021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25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42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25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7491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00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323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807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11/19/2021</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11/19/2021</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00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11/19/2021</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181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110.png"/><Relationship Id="rId12"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customXml" Target="../ink/ink1.xml"/><Relationship Id="rId5" Type="http://schemas.openxmlformats.org/officeDocument/2006/relationships/image" Target="../media/image91.png"/><Relationship Id="rId10" Type="http://schemas.openxmlformats.org/officeDocument/2006/relationships/image" Target="../media/image14.png"/><Relationship Id="rId4" Type="http://schemas.openxmlformats.org/officeDocument/2006/relationships/image" Target="../media/image80.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10" Type="http://schemas.openxmlformats.org/officeDocument/2006/relationships/image" Target="../media/image31.png"/><Relationship Id="rId4" Type="http://schemas.openxmlformats.org/officeDocument/2006/relationships/image" Target="../media/image22.jpeg"/><Relationship Id="rId9" Type="http://schemas.openxmlformats.org/officeDocument/2006/relationships/image" Target="../media/image300.png"/></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0.png"/><Relationship Id="rId4" Type="http://schemas.openxmlformats.org/officeDocument/2006/relationships/image" Target="../media/image320.pn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7.emf"/><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35.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8.emf"/><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35.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9.emf"/><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35.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8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524000"/>
            <a:ext cx="7948450" cy="4953000"/>
          </a:xfrm>
        </p:spPr>
        <p:txBody>
          <a:bodyPr>
            <a:normAutofit/>
          </a:bodyPr>
          <a:lstStyle/>
          <a:p>
            <a:pPr marL="68580" indent="0">
              <a:buNone/>
            </a:pPr>
            <a:endParaRPr lang="el-GR" dirty="0" smtClean="0"/>
          </a:p>
          <a:p>
            <a:r>
              <a:rPr lang="el-GR" b="1" u="sng" dirty="0" smtClean="0"/>
              <a:t>Ορισμός:</a:t>
            </a:r>
            <a:r>
              <a:rPr lang="el-GR" b="1" i="1" dirty="0" smtClean="0"/>
              <a:t> </a:t>
            </a:r>
            <a:r>
              <a:rPr lang="el-GR" b="1" dirty="0" smtClean="0"/>
              <a:t>Όταν η δύναμη που ασκείται σε ένα σύστημα έχει πάντα κατεύθυνση προς τη θέση ισορροπίας του συστήματος, η κίνηση που πραγματοποιεί το σύστημα λέγεται Απλή Αρμονική</a:t>
            </a:r>
            <a:r>
              <a:rPr lang="en-US" b="1" dirty="0" smtClean="0"/>
              <a:t> </a:t>
            </a:r>
            <a:r>
              <a:rPr lang="el-GR" b="1" dirty="0" smtClean="0"/>
              <a:t>Κίνηση</a:t>
            </a:r>
            <a:r>
              <a:rPr lang="en-US" b="1" dirty="0" smtClean="0"/>
              <a:t> </a:t>
            </a:r>
            <a:r>
              <a:rPr lang="el-GR" b="1" dirty="0" smtClean="0"/>
              <a:t>/</a:t>
            </a:r>
            <a:r>
              <a:rPr lang="en-US" b="1" dirty="0" smtClean="0"/>
              <a:t> </a:t>
            </a:r>
            <a:r>
              <a:rPr lang="el-GR" b="1" dirty="0" smtClean="0"/>
              <a:t>Ταλάντωση</a:t>
            </a:r>
            <a:r>
              <a:rPr lang="en-US" b="1" dirty="0" smtClean="0"/>
              <a:t> (AAT)</a:t>
            </a:r>
            <a:r>
              <a:rPr lang="el-GR" b="1" dirty="0" smtClean="0"/>
              <a:t/>
            </a:r>
            <a:br>
              <a:rPr lang="el-GR" b="1" dirty="0" smtClean="0"/>
            </a:br>
            <a:endParaRPr lang="el-GR" b="1" dirty="0" smtClean="0"/>
          </a:p>
          <a:p>
            <a:pPr lvl="1"/>
            <a:r>
              <a:rPr lang="el-GR" dirty="0" smtClean="0"/>
              <a:t>Γνωρίζετε ήδη μια τέτοια κίνηση (ποια;) </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15796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143000"/>
            <a:ext cx="8105773" cy="5257800"/>
          </a:xfr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Tree>
    <p:extLst>
      <p:ext uri="{BB962C8B-B14F-4D97-AF65-F5344CB8AC3E}">
        <p14:creationId xmlns:p14="http://schemas.microsoft.com/office/powerpoint/2010/main" val="542006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1026" name="Picture 2" descr="Movimiento movimento motion GIF - Find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5791200" cy="347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565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365" y="2743200"/>
            <a:ext cx="3140911" cy="3762375"/>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1"/>
                <a:ext cx="7938926" cy="5133974"/>
              </a:xfrm>
            </p:spPr>
            <p:txBody>
              <a:bodyPr>
                <a:normAutofit/>
              </a:bodyPr>
              <a:lstStyle/>
              <a:p>
                <a:r>
                  <a:rPr lang="el-GR" dirty="0" err="1" smtClean="0"/>
                  <a:t>Μοντελοποίηση</a:t>
                </a:r>
                <a:r>
                  <a:rPr lang="el-GR" dirty="0" smtClean="0"/>
                  <a:t>: σώμα υπό επίδραση δύναμης</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l-GR"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l-GR" b="0" i="1" smtClean="0">
                            <a:latin typeface="Cambria Math" panose="02040503050406030204" pitchFamily="18" charset="0"/>
                          </a:rPr>
                          <m:t> </m:t>
                        </m:r>
                      </m:e>
                    </m:groupChr>
                    <m:r>
                      <a:rPr lang="el-GR"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𝑥</m:t>
                    </m:r>
                  </m:oMath>
                </a14:m>
                <a:endParaRPr lang="en-US" dirty="0" smtClean="0"/>
              </a:p>
              <a:p>
                <a:endParaRPr lang="el-GR" sz="1100" b="1" dirty="0" smtClean="0"/>
              </a:p>
              <a:p>
                <a:r>
                  <a:rPr lang="el-GR" sz="2200" b="1" dirty="0" smtClean="0"/>
                  <a:t>Η επιτάχυνση είναι ανάλογη της </a:t>
                </a:r>
                <a:br>
                  <a:rPr lang="el-GR" sz="2200" b="1" dirty="0" smtClean="0"/>
                </a:br>
                <a:r>
                  <a:rPr lang="el-GR" sz="2200" b="1" dirty="0" smtClean="0"/>
                  <a:t>θέσης</a:t>
                </a:r>
                <a:r>
                  <a:rPr lang="en-US" sz="2200" b="1" dirty="0" smtClean="0"/>
                  <a:t> (</a:t>
                </a:r>
                <a:r>
                  <a:rPr lang="el-GR" sz="2200" b="1" dirty="0" smtClean="0"/>
                  <a:t>μετατόπισης από θέση </a:t>
                </a:r>
                <a:br>
                  <a:rPr lang="el-GR" sz="2200" b="1" dirty="0" smtClean="0"/>
                </a:br>
                <a:r>
                  <a:rPr lang="el-GR" sz="2200" b="1" dirty="0" smtClean="0"/>
                  <a:t>ισορροπίας)</a:t>
                </a:r>
              </a:p>
              <a:p>
                <a:endParaRPr lang="el-GR" sz="1400" b="1" dirty="0" smtClean="0"/>
              </a:p>
              <a:p>
                <a:r>
                  <a:rPr lang="el-GR" sz="2200" b="1" dirty="0" smtClean="0"/>
                  <a:t>Η κατεύθυνσή της </a:t>
                </a:r>
                <a:r>
                  <a:rPr lang="el-GR" sz="2200" b="1" dirty="0"/>
                  <a:t>ε</a:t>
                </a:r>
                <a:r>
                  <a:rPr lang="el-GR" sz="2200" b="1" dirty="0" smtClean="0"/>
                  <a:t>ίναι αντίθετη </a:t>
                </a:r>
                <a:br>
                  <a:rPr lang="el-GR" sz="2200" b="1" dirty="0" smtClean="0"/>
                </a:br>
                <a:r>
                  <a:rPr lang="el-GR" sz="2200" b="1" dirty="0" smtClean="0"/>
                  <a:t>της μετατόπισης από τη θέση </a:t>
                </a:r>
                <a:br>
                  <a:rPr lang="el-GR" sz="2200" b="1" dirty="0" smtClean="0"/>
                </a:br>
                <a:r>
                  <a:rPr lang="el-GR" sz="2200" b="1" dirty="0" smtClean="0"/>
                  <a:t>ισορροπίας</a:t>
                </a:r>
              </a:p>
              <a:p>
                <a:pPr marL="68580" indent="0">
                  <a:buNone/>
                </a:pPr>
                <a:r>
                  <a:rPr lang="el-GR" b="1" dirty="0">
                    <a:sym typeface="Wingdings" panose="05000000000000000000" pitchFamily="2" charset="2"/>
                  </a:rPr>
                  <a:t>	</a:t>
                </a:r>
                <a:r>
                  <a:rPr lang="el-GR" b="1" dirty="0" smtClean="0">
                    <a:sym typeface="Wingdings" panose="05000000000000000000" pitchFamily="2" charset="2"/>
                  </a:rPr>
                  <a:t/>
                </a:r>
                <a:br>
                  <a:rPr lang="el-GR" b="1" dirty="0" smtClean="0">
                    <a:sym typeface="Wingdings" panose="05000000000000000000" pitchFamily="2" charset="2"/>
                  </a:rPr>
                </a:br>
                <a:r>
                  <a:rPr lang="el-GR" b="1" dirty="0" smtClean="0">
                    <a:sym typeface="Wingdings" panose="05000000000000000000" pitchFamily="2" charset="2"/>
                  </a:rPr>
                  <a:t>	</a:t>
                </a:r>
                <a:r>
                  <a:rPr lang="el-GR" b="1" i="1" dirty="0" smtClean="0">
                    <a:sym typeface="Wingdings" panose="05000000000000000000" pitchFamily="2" charset="2"/>
                  </a:rPr>
                  <a:t>Απλή Αρμονική Κίνηση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1"/>
                <a:ext cx="7938926" cy="5133974"/>
              </a:xfrm>
              <a:blipFill rotWithShape="0">
                <a:blip r:embed="rId3"/>
                <a:stretch>
                  <a:fillRect t="-950"/>
                </a:stretch>
              </a:blipFill>
            </p:spPr>
            <p:txBody>
              <a:bodyPr/>
              <a:lstStyle/>
              <a:p>
                <a:r>
                  <a:rPr lang="el-GR">
                    <a:noFill/>
                  </a:rPr>
                  <a:t> </a:t>
                </a:r>
              </a:p>
            </p:txBody>
          </p:sp>
        </mc:Fallback>
      </mc:AlternateContent>
    </p:spTree>
    <p:extLst>
      <p:ext uri="{BB962C8B-B14F-4D97-AF65-F5344CB8AC3E}">
        <p14:creationId xmlns:p14="http://schemas.microsoft.com/office/powerpoint/2010/main" val="37965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953000"/>
              </a:xfrm>
            </p:spPr>
            <p:txBody>
              <a:bodyPr>
                <a:normAutofit/>
              </a:bodyPr>
              <a:lstStyle/>
              <a:p>
                <a:r>
                  <a:rPr lang="el-GR" b="1" dirty="0" smtClean="0"/>
                  <a:t>Εξισώσεις απλής αρμονικής ταλάντωσης </a:t>
                </a:r>
              </a:p>
              <a:p>
                <a:pPr marL="68580" indent="0">
                  <a:buNone/>
                </a:pPr>
                <a:endParaRPr lang="el-GR" sz="12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n-US" i="1">
                          <a:latin typeface="Cambria Math" panose="02040503050406030204" pitchFamily="18" charset="0"/>
                          <a:ea typeface="Cambria Math" panose="02040503050406030204" pitchFamily="18" charset="0"/>
                        </a:rPr>
                        <m:t>𝑥</m:t>
                      </m:r>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𝑥</m:t>
                      </m:r>
                    </m:oMath>
                  </m:oMathPara>
                </a14:m>
                <a:endParaRPr lang="el-GR" b="0" dirty="0" smtClean="0"/>
              </a:p>
              <a:p>
                <a:endParaRPr lang="en-US" sz="800" dirty="0" smtClean="0"/>
              </a:p>
              <a:p>
                <a:r>
                  <a:rPr lang="el-GR" dirty="0" smtClean="0"/>
                  <a:t>Αν θέσουμε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𝜔</m:t>
                        </m:r>
                      </m:e>
                      <m:sup>
                        <m:r>
                          <a:rPr lang="el-GR" i="1">
                            <a:latin typeface="Cambria Math" panose="02040503050406030204" pitchFamily="18" charset="0"/>
                            <a:ea typeface="Cambria Math" panose="02040503050406030204" pitchFamily="18" charset="0"/>
                          </a:rPr>
                          <m:t>2</m:t>
                        </m:r>
                      </m:sup>
                    </m:sSup>
                    <m:r>
                      <a:rPr lang="el-GR"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l-GR" b="0" i="1" smtClean="0">
                        <a:latin typeface="Cambria Math" panose="02040503050406030204" pitchFamily="18" charset="0"/>
                        <a:ea typeface="Cambria Math" panose="02040503050406030204" pitchFamily="18" charset="0"/>
                      </a:rPr>
                      <m:t>  </m:t>
                    </m:r>
                  </m:oMath>
                </a14:m>
                <a:r>
                  <a:rPr lang="el-GR" dirty="0" smtClean="0"/>
                  <a:t>, τότε έχουμε</a:t>
                </a:r>
                <a:r>
                  <a:rPr lang="el-GR" i="1" dirty="0" smtClean="0">
                    <a:latin typeface="Cambria Math" panose="02040503050406030204" pitchFamily="18" charset="0"/>
                  </a:rPr>
                  <a:t>	</a:t>
                </a:r>
              </a:p>
              <a:p>
                <a:pPr marL="68580"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aa-ET" b="0" i="1" smtClean="0">
                              <a:latin typeface="Cambria Math" panose="02040503050406030204" pitchFamily="18" charset="0"/>
                            </a:rPr>
                          </m:ctrlPr>
                        </m:sSupPr>
                        <m:e>
                          <m:r>
                            <a:rPr lang="el-GR" b="0" i="1" smtClean="0">
                              <a:latin typeface="Cambria Math" panose="02040503050406030204" pitchFamily="18" charset="0"/>
                            </a:rPr>
                            <m:t>𝜔</m:t>
                          </m:r>
                        </m:e>
                        <m:sup>
                          <m:r>
                            <a:rPr lang="aa-ET" b="0" i="1" smtClean="0">
                              <a:latin typeface="Cambria Math" panose="02040503050406030204" pitchFamily="18" charset="0"/>
                            </a:rPr>
                            <m:t>2</m:t>
                          </m:r>
                        </m:sup>
                      </m:sSup>
                      <m:r>
                        <a:rPr lang="en-US" i="1">
                          <a:latin typeface="Cambria Math" panose="02040503050406030204" pitchFamily="18" charset="0"/>
                        </a:rPr>
                        <m:t>𝑥</m:t>
                      </m:r>
                    </m:oMath>
                  </m:oMathPara>
                </a14:m>
                <a:endParaRPr lang="el-GR" dirty="0"/>
              </a:p>
              <a:p>
                <a:endParaRPr lang="en-US" dirty="0" smtClean="0"/>
              </a:p>
              <a:p>
                <a:r>
                  <a:rPr lang="el-GR" dirty="0" smtClean="0"/>
                  <a:t>Λύση διαφορικής εξίσωσης </a:t>
                </a:r>
                <a:r>
                  <a:rPr lang="el-GR" b="0" i="1" dirty="0" smtClean="0">
                    <a:latin typeface="Cambria Math" panose="02040503050406030204" pitchFamily="18" charset="0"/>
                  </a:rPr>
                  <a:t/>
                </a:r>
                <a:br>
                  <a:rPr lang="el-GR" b="0" i="1" dirty="0" smtClean="0">
                    <a:latin typeface="Cambria Math" panose="02040503050406030204" pitchFamily="18" charset="0"/>
                  </a:rPr>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m:t>
                        </m:r>
                        <m:r>
                          <a:rPr lang="el-GR" b="0" i="1" smtClean="0">
                            <a:solidFill>
                              <a:srgbClr val="7030A0"/>
                            </a:solidFill>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solidFill>
                              <a:srgbClr val="00B0F0"/>
                            </a:solidFill>
                            <a:latin typeface="Cambria Math" panose="02040503050406030204" pitchFamily="18" charset="0"/>
                          </a:rPr>
                          <m:t>𝜑</m:t>
                        </m:r>
                        <m:r>
                          <a:rPr lang="el-GR" b="0" i="1" smtClean="0">
                            <a:latin typeface="Cambria Math" panose="02040503050406030204" pitchFamily="18" charset="0"/>
                          </a:rPr>
                          <m:t>)</m:t>
                        </m:r>
                      </m:e>
                    </m:func>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953000"/>
              </a:xfrm>
              <a:blipFill>
                <a:blip r:embed="rId3"/>
                <a:stretch>
                  <a:fillRect t="-984"/>
                </a:stretch>
              </a:blipFill>
            </p:spPr>
            <p:txBody>
              <a:bodyPr/>
              <a:lstStyle/>
              <a:p>
                <a:r>
                  <a:rPr lang="en-US">
                    <a:noFill/>
                  </a:rPr>
                  <a:t> </a:t>
                </a:r>
              </a:p>
            </p:txBody>
          </p:sp>
        </mc:Fallback>
      </mc:AlternateContent>
      <p:cxnSp>
        <p:nvCxnSpPr>
          <p:cNvPr id="16" name="Elbow Connector 15"/>
          <p:cNvCxnSpPr/>
          <p:nvPr/>
        </p:nvCxnSpPr>
        <p:spPr>
          <a:xfrm flipV="1">
            <a:off x="1753816" y="5894039"/>
            <a:ext cx="2481266" cy="28616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7756" y="5621814"/>
            <a:ext cx="1638300" cy="584775"/>
          </a:xfrm>
          <a:prstGeom prst="rect">
            <a:avLst/>
          </a:prstGeom>
          <a:noFill/>
        </p:spPr>
        <p:txBody>
          <a:bodyPr wrap="square" rtlCol="0">
            <a:spAutoFit/>
          </a:bodyPr>
          <a:lstStyle/>
          <a:p>
            <a:r>
              <a:rPr lang="el-GR" sz="1600" b="1" dirty="0">
                <a:solidFill>
                  <a:srgbClr val="FF0000"/>
                </a:solidFill>
              </a:rPr>
              <a:t>Πλάτος ταλάντωσης</a:t>
            </a:r>
          </a:p>
        </p:txBody>
      </p:sp>
      <p:cxnSp>
        <p:nvCxnSpPr>
          <p:cNvPr id="26" name="Elbow Connector 25"/>
          <p:cNvCxnSpPr/>
          <p:nvPr/>
        </p:nvCxnSpPr>
        <p:spPr>
          <a:xfrm rot="10800000">
            <a:off x="5028998" y="5881037"/>
            <a:ext cx="2591002" cy="322415"/>
          </a:xfrm>
          <a:prstGeom prst="bentConnector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78125" y="5872968"/>
            <a:ext cx="2476296" cy="338554"/>
          </a:xfrm>
          <a:prstGeom prst="rect">
            <a:avLst/>
          </a:prstGeom>
          <a:noFill/>
        </p:spPr>
        <p:txBody>
          <a:bodyPr wrap="square" rtlCol="0">
            <a:spAutoFit/>
          </a:bodyPr>
          <a:lstStyle/>
          <a:p>
            <a:r>
              <a:rPr lang="el-GR" sz="1600" b="1" dirty="0">
                <a:solidFill>
                  <a:srgbClr val="7030A0"/>
                </a:solidFill>
              </a:rPr>
              <a:t>Συχνότητα ταλάντωσης</a:t>
            </a:r>
          </a:p>
        </p:txBody>
      </p:sp>
      <p:cxnSp>
        <p:nvCxnSpPr>
          <p:cNvPr id="31" name="Elbow Connector 30"/>
          <p:cNvCxnSpPr/>
          <p:nvPr/>
        </p:nvCxnSpPr>
        <p:spPr>
          <a:xfrm rot="10800000" flipV="1">
            <a:off x="5926658" y="5442203"/>
            <a:ext cx="1571422" cy="272650"/>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91504" y="4826948"/>
            <a:ext cx="2286000" cy="584775"/>
          </a:xfrm>
          <a:prstGeom prst="rect">
            <a:avLst/>
          </a:prstGeom>
          <a:noFill/>
        </p:spPr>
        <p:txBody>
          <a:bodyPr wrap="square" rtlCol="0">
            <a:spAutoFit/>
          </a:bodyPr>
          <a:lstStyle/>
          <a:p>
            <a:r>
              <a:rPr lang="el-GR" sz="1600" b="1" dirty="0">
                <a:solidFill>
                  <a:srgbClr val="00B0F0"/>
                </a:solidFill>
              </a:rPr>
              <a:t>Φάση μετατόπισης</a:t>
            </a:r>
            <a:r>
              <a:rPr lang="en-US" sz="1600" b="1" dirty="0">
                <a:solidFill>
                  <a:srgbClr val="00B0F0"/>
                </a:solidFill>
              </a:rPr>
              <a:t> </a:t>
            </a:r>
            <a:r>
              <a:rPr lang="el-GR" sz="1600" b="1" dirty="0">
                <a:solidFill>
                  <a:srgbClr val="00B0F0"/>
                </a:solidFill>
              </a:rPr>
              <a:t>ή </a:t>
            </a:r>
            <a:r>
              <a:rPr lang="el-GR" sz="1600" b="1" dirty="0" smtClean="0">
                <a:solidFill>
                  <a:srgbClr val="00B0F0"/>
                </a:solidFill>
              </a:rPr>
              <a:t>αρχική φάση</a:t>
            </a:r>
            <a:endParaRPr lang="el-GR" sz="1600" b="1" dirty="0">
              <a:solidFill>
                <a:srgbClr val="00B0F0"/>
              </a:solidFill>
            </a:endParaRPr>
          </a:p>
        </p:txBody>
      </p:sp>
      <p:cxnSp>
        <p:nvCxnSpPr>
          <p:cNvPr id="35" name="Elbow Connector 34"/>
          <p:cNvCxnSpPr/>
          <p:nvPr/>
        </p:nvCxnSpPr>
        <p:spPr>
          <a:xfrm flipV="1">
            <a:off x="914400" y="5314064"/>
            <a:ext cx="4464844" cy="230569"/>
          </a:xfrm>
          <a:prstGeom prst="bentConnector4">
            <a:avLst>
              <a:gd name="adj1" fmla="val 43520"/>
              <a:gd name="adj2" fmla="val 156575"/>
            </a:avLst>
          </a:prstGeom>
          <a:ln w="28575">
            <a:solidFill>
              <a:srgbClr val="FFC000"/>
            </a:solidFill>
            <a:tailEnd type="triangle"/>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762000" y="5255333"/>
            <a:ext cx="861510" cy="338554"/>
          </a:xfrm>
          <a:prstGeom prst="rect">
            <a:avLst/>
          </a:prstGeom>
          <a:noFill/>
        </p:spPr>
        <p:txBody>
          <a:bodyPr wrap="square" rtlCol="0">
            <a:spAutoFit/>
          </a:bodyPr>
          <a:lstStyle/>
          <a:p>
            <a:r>
              <a:rPr lang="el-GR" sz="1600" b="1" dirty="0">
                <a:solidFill>
                  <a:srgbClr val="FFC000"/>
                </a:solidFill>
              </a:rPr>
              <a:t>Φάση</a:t>
            </a:r>
          </a:p>
        </p:txBody>
      </p:sp>
      <p:sp>
        <p:nvSpPr>
          <p:cNvPr id="17" name="Rounded Rectangle 16"/>
          <p:cNvSpPr/>
          <p:nvPr/>
        </p:nvSpPr>
        <p:spPr>
          <a:xfrm>
            <a:off x="3743961" y="3495040"/>
            <a:ext cx="1981200" cy="838200"/>
          </a:xfrm>
          <a:prstGeom prst="roundRect">
            <a:avLst/>
          </a:prstGeom>
          <a:noFill/>
          <a:ln w="28575">
            <a:solidFill>
              <a:srgbClr val="92D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11" name="Straight Arrow Connector 10"/>
          <p:cNvCxnSpPr/>
          <p:nvPr/>
        </p:nvCxnSpPr>
        <p:spPr>
          <a:xfrm flipH="1">
            <a:off x="5715001" y="3886200"/>
            <a:ext cx="243839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498" y="3516868"/>
            <a:ext cx="2078198" cy="369332"/>
          </a:xfrm>
          <a:prstGeom prst="rect">
            <a:avLst/>
          </a:prstGeom>
          <a:noFill/>
        </p:spPr>
        <p:txBody>
          <a:bodyPr wrap="none" rtlCol="0">
            <a:spAutoFit/>
          </a:bodyPr>
          <a:lstStyle/>
          <a:p>
            <a:r>
              <a:rPr lang="el-GR" b="1" dirty="0" smtClean="0">
                <a:solidFill>
                  <a:srgbClr val="92D050"/>
                </a:solidFill>
              </a:rPr>
              <a:t>Διαφορική εξίσωση</a:t>
            </a:r>
            <a:endParaRPr lang="el-GR" b="1" dirty="0">
              <a:solidFill>
                <a:srgbClr val="92D050"/>
              </a:solidFill>
            </a:endParaRPr>
          </a:p>
        </p:txBody>
      </p:sp>
      <p:sp>
        <p:nvSpPr>
          <p:cNvPr id="4" name="Right Brace 3"/>
          <p:cNvSpPr/>
          <p:nvPr/>
        </p:nvSpPr>
        <p:spPr>
          <a:xfrm rot="16200000">
            <a:off x="5279397" y="4957950"/>
            <a:ext cx="197300" cy="978310"/>
          </a:xfrm>
          <a:prstGeom prst="righ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847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10"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43" grpId="0"/>
      <p:bldP spid="17" grpId="0" animBg="1"/>
      <p:bldP spid="15"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grpSp>
        <p:nvGrpSpPr>
          <p:cNvPr id="4" name="Group 3"/>
          <p:cNvGrpSpPr/>
          <p:nvPr/>
        </p:nvGrpSpPr>
        <p:grpSpPr>
          <a:xfrm>
            <a:off x="498896" y="1676400"/>
            <a:ext cx="4673730" cy="4488009"/>
            <a:chOff x="498896" y="1676400"/>
            <a:chExt cx="4673730" cy="4488009"/>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703" r="2703" b="1982"/>
            <a:stretch/>
          </p:blipFill>
          <p:spPr>
            <a:xfrm>
              <a:off x="498896" y="1676400"/>
              <a:ext cx="4673730" cy="44066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947475" y="2590800"/>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a:off x="4947475" y="2590800"/>
                  <a:ext cx="201017" cy="276999"/>
                </a:xfrm>
                <a:prstGeom prst="rect">
                  <a:avLst/>
                </a:prstGeom>
                <a:blipFill rotWithShape="0">
                  <a:blip r:embed="rId4"/>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84325" y="2590799"/>
                  <a:ext cx="20101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1584325" y="2590799"/>
                  <a:ext cx="201017" cy="276999"/>
                </a:xfrm>
                <a:prstGeom prst="rect">
                  <a:avLst/>
                </a:prstGeom>
                <a:blipFill rotWithShape="0">
                  <a:blip r:embed="rId5"/>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84325" y="5887410"/>
                  <a:ext cx="2073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7" name="TextBox 6"/>
                <p:cNvSpPr txBox="1">
                  <a:spLocks noRot="1" noChangeAspect="1" noMove="1" noResize="1" noEditPoints="1" noAdjustHandles="1" noChangeArrowheads="1" noChangeShapeType="1" noTextEdit="1"/>
                </p:cNvSpPr>
                <p:nvPr/>
              </p:nvSpPr>
              <p:spPr>
                <a:xfrm>
                  <a:off x="1584325" y="5887410"/>
                  <a:ext cx="207367" cy="276999"/>
                </a:xfrm>
                <a:prstGeom prst="rect">
                  <a:avLst/>
                </a:prstGeom>
                <a:blipFill rotWithShape="0">
                  <a:blip r:embed="rId6"/>
                  <a:stretch>
                    <a:fillRect l="-26471" r="-23529"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44374" y="5887409"/>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4944374" y="5887409"/>
                  <a:ext cx="201017" cy="276999"/>
                </a:xfrm>
                <a:prstGeom prst="rect">
                  <a:avLst/>
                </a:prstGeom>
                <a:blipFill rotWithShape="0">
                  <a:blip r:embed="rId7"/>
                  <a:stretch>
                    <a:fillRect l="-27273" r="-27273" b="-6667"/>
                  </a:stretch>
                </a:blipFill>
              </p:spPr>
              <p:txBody>
                <a:bodyPr/>
                <a:lstStyle/>
                <a:p>
                  <a:r>
                    <a:rPr lang="el-GR">
                      <a:noFill/>
                    </a:rPr>
                    <a:t> </a:t>
                  </a:r>
                </a:p>
              </p:txBody>
            </p:sp>
          </mc:Fallback>
        </mc:AlternateContent>
      </p:grpSp>
      <p:grpSp>
        <p:nvGrpSpPr>
          <p:cNvPr id="5" name="Group 4"/>
          <p:cNvGrpSpPr/>
          <p:nvPr/>
        </p:nvGrpSpPr>
        <p:grpSpPr>
          <a:xfrm>
            <a:off x="5325374" y="1300228"/>
            <a:ext cx="3352800" cy="5210759"/>
            <a:chOff x="5325374" y="1300228"/>
            <a:chExt cx="3352800" cy="5210759"/>
          </a:xfrm>
        </p:grpSpPr>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r="1156"/>
            <a:stretch/>
          </p:blipFill>
          <p:spPr>
            <a:xfrm>
              <a:off x="5325374" y="1300228"/>
              <a:ext cx="3352800" cy="521075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379768" y="2484307"/>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9" name="TextBox 8"/>
                <p:cNvSpPr txBox="1">
                  <a:spLocks noRot="1" noChangeAspect="1" noMove="1" noResize="1" noEditPoints="1" noAdjustHandles="1" noChangeArrowheads="1" noChangeShapeType="1" noTextEdit="1"/>
                </p:cNvSpPr>
                <p:nvPr/>
              </p:nvSpPr>
              <p:spPr>
                <a:xfrm>
                  <a:off x="5379768" y="2484307"/>
                  <a:ext cx="201017" cy="276999"/>
                </a:xfrm>
                <a:prstGeom prst="rect">
                  <a:avLst/>
                </a:prstGeom>
                <a:blipFill rotWithShape="0">
                  <a:blip r:embed="rId9"/>
                  <a:stretch>
                    <a:fillRect l="-31250" r="-28125"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82457" y="5764865"/>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5382457" y="5764865"/>
                  <a:ext cx="201017" cy="276999"/>
                </a:xfrm>
                <a:prstGeom prst="rect">
                  <a:avLst/>
                </a:prstGeom>
                <a:blipFill rotWithShape="0">
                  <a:blip r:embed="rId10"/>
                  <a:stretch>
                    <a:fillRect l="-30303" r="-24242" b="-6667"/>
                  </a:stretch>
                </a:blipFill>
              </p:spPr>
              <p:txBody>
                <a:bodyPr/>
                <a:lstStyle/>
                <a:p>
                  <a:r>
                    <a:rPr lang="el-GR">
                      <a:noFill/>
                    </a:rPr>
                    <a:t> </a:t>
                  </a:r>
                </a:p>
              </p:txBody>
            </p:sp>
          </mc:Fallback>
        </mc:AlternateContent>
      </p:grpSp>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3283920" y="2927880"/>
              <a:ext cx="5400" cy="47880"/>
            </p14:xfrm>
          </p:contentPart>
        </mc:Choice>
        <mc:Fallback xmlns="">
          <p:pic>
            <p:nvPicPr>
              <p:cNvPr id="11" name="Ink 10"/>
              <p:cNvPicPr/>
              <p:nvPr/>
            </p:nvPicPr>
            <p:blipFill>
              <a:blip r:embed="rId12"/>
              <a:stretch>
                <a:fillRect/>
              </a:stretch>
            </p:blipFill>
            <p:spPr>
              <a:xfrm>
                <a:off x="3277800" y="2922120"/>
                <a:ext cx="17280" cy="59760"/>
              </a:xfrm>
              <a:prstGeom prst="rect">
                <a:avLst/>
              </a:prstGeom>
            </p:spPr>
          </p:pic>
        </mc:Fallback>
      </mc:AlternateContent>
      <p:sp>
        <p:nvSpPr>
          <p:cNvPr id="20" name="U-Turn Arrow 19"/>
          <p:cNvSpPr/>
          <p:nvPr/>
        </p:nvSpPr>
        <p:spPr>
          <a:xfrm rot="10800000" flipH="1">
            <a:off x="5221655" y="3595416"/>
            <a:ext cx="517242" cy="557193"/>
          </a:xfrm>
          <a:prstGeom prst="uturnArrow">
            <a:avLst>
              <a:gd name="adj1" fmla="val 15476"/>
              <a:gd name="adj2" fmla="val 22959"/>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nvGrpSpPr>
          <p:cNvPr id="15" name="Group 14"/>
          <p:cNvGrpSpPr/>
          <p:nvPr/>
        </p:nvGrpSpPr>
        <p:grpSpPr>
          <a:xfrm>
            <a:off x="3276600" y="2667000"/>
            <a:ext cx="877059" cy="3842266"/>
            <a:chOff x="3276600" y="2667000"/>
            <a:chExt cx="877059" cy="3842266"/>
          </a:xfrm>
        </p:grpSpPr>
        <p:cxnSp>
          <p:nvCxnSpPr>
            <p:cNvPr id="13" name="Straight Arrow Connector 12"/>
            <p:cNvCxnSpPr/>
            <p:nvPr/>
          </p:nvCxnSpPr>
          <p:spPr>
            <a:xfrm>
              <a:off x="3276600" y="2667000"/>
              <a:ext cx="0" cy="3657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89320" y="6139934"/>
              <a:ext cx="864339" cy="369332"/>
            </a:xfrm>
            <a:prstGeom prst="rect">
              <a:avLst/>
            </a:prstGeom>
            <a:noFill/>
          </p:spPr>
          <p:txBody>
            <a:bodyPr wrap="none" rtlCol="0">
              <a:spAutoFit/>
            </a:bodyPr>
            <a:lstStyle/>
            <a:p>
              <a:r>
                <a:rPr lang="el-GR" dirty="0" smtClean="0"/>
                <a:t>Χρόνος</a:t>
              </a:r>
              <a:endParaRPr lang="en-US" dirty="0"/>
            </a:p>
          </p:txBody>
        </p:sp>
      </p:grpSp>
      <p:grpSp>
        <p:nvGrpSpPr>
          <p:cNvPr id="21" name="Group 20"/>
          <p:cNvGrpSpPr/>
          <p:nvPr/>
        </p:nvGrpSpPr>
        <p:grpSpPr>
          <a:xfrm>
            <a:off x="5592074" y="4297680"/>
            <a:ext cx="3425665" cy="369332"/>
            <a:chOff x="5439674" y="4145280"/>
            <a:chExt cx="3425665" cy="369332"/>
          </a:xfrm>
        </p:grpSpPr>
        <p:cxnSp>
          <p:nvCxnSpPr>
            <p:cNvPr id="22" name="Straight Arrow Connector 21"/>
            <p:cNvCxnSpPr/>
            <p:nvPr/>
          </p:nvCxnSpPr>
          <p:spPr>
            <a:xfrm>
              <a:off x="5439674" y="4145280"/>
              <a:ext cx="30861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01000" y="4145280"/>
              <a:ext cx="864339" cy="369332"/>
            </a:xfrm>
            <a:prstGeom prst="rect">
              <a:avLst/>
            </a:prstGeom>
            <a:noFill/>
          </p:spPr>
          <p:txBody>
            <a:bodyPr wrap="none" rtlCol="0">
              <a:spAutoFit/>
            </a:bodyPr>
            <a:lstStyle/>
            <a:p>
              <a:r>
                <a:rPr lang="el-GR" dirty="0" smtClean="0"/>
                <a:t>Χρόνος</a:t>
              </a:r>
              <a:endParaRPr lang="en-US" dirty="0"/>
            </a:p>
          </p:txBody>
        </p:sp>
      </p:grpSp>
    </p:spTree>
    <p:extLst>
      <p:ext uri="{BB962C8B-B14F-4D97-AF65-F5344CB8AC3E}">
        <p14:creationId xmlns:p14="http://schemas.microsoft.com/office/powerpoint/2010/main" val="160238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2050" name="Picture 2" descr="Visualizing free and forced harmonic oscillations - Application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975" y="1752600"/>
            <a:ext cx="6019800" cy="44683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rot="16200000">
                <a:off x="521269" y="2482640"/>
                <a:ext cx="1829412" cy="369332"/>
              </a:xfrm>
              <a:prstGeom prst="rect">
                <a:avLst/>
              </a:prstGeom>
              <a:noFill/>
            </p:spPr>
            <p:txBody>
              <a:bodyPr wrap="none" rtlCol="0">
                <a:spAutoFit/>
              </a:bodyPr>
              <a:lstStyle/>
              <a:p>
                <a:r>
                  <a:rPr lang="el-GR" dirty="0" smtClean="0"/>
                  <a:t>Μετατόπιση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rot="16200000">
                <a:off x="521269" y="2482640"/>
                <a:ext cx="1829412" cy="369332"/>
              </a:xfrm>
              <a:prstGeom prst="rect">
                <a:avLst/>
              </a:prstGeom>
              <a:blipFill rotWithShape="0">
                <a:blip r:embed="rId4"/>
                <a:stretch>
                  <a:fillRect l="-8197" t="-333" r="-24590" b="-2667"/>
                </a:stretch>
              </a:blipFill>
            </p:spPr>
            <p:txBody>
              <a:bodyPr/>
              <a:lstStyle/>
              <a:p>
                <a:r>
                  <a:rPr lang="el-GR">
                    <a:noFill/>
                  </a:rPr>
                  <a:t> </a:t>
                </a:r>
              </a:p>
            </p:txBody>
          </p:sp>
        </mc:Fallback>
      </mc:AlternateContent>
      <p:sp>
        <p:nvSpPr>
          <p:cNvPr id="6" name="TextBox 5"/>
          <p:cNvSpPr txBox="1"/>
          <p:nvPr/>
        </p:nvSpPr>
        <p:spPr>
          <a:xfrm>
            <a:off x="4114800" y="4890532"/>
            <a:ext cx="917239" cy="369332"/>
          </a:xfrm>
          <a:prstGeom prst="rect">
            <a:avLst/>
          </a:prstGeom>
          <a:solidFill>
            <a:schemeClr val="bg1"/>
          </a:solidFill>
        </p:spPr>
        <p:txBody>
          <a:bodyPr wrap="none" rtlCol="0">
            <a:spAutoFit/>
          </a:bodyPr>
          <a:lstStyle/>
          <a:p>
            <a:r>
              <a:rPr lang="el-GR" dirty="0" smtClean="0"/>
              <a:t>Χρόνος </a:t>
            </a:r>
            <a:endParaRPr lang="el-GR" dirty="0"/>
          </a:p>
        </p:txBody>
      </p:sp>
      <p:sp>
        <p:nvSpPr>
          <p:cNvPr id="5" name="Rectangle 4"/>
          <p:cNvSpPr/>
          <p:nvPr/>
        </p:nvSpPr>
        <p:spPr>
          <a:xfrm>
            <a:off x="1684142" y="1752600"/>
            <a:ext cx="284358"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80052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8024650" cy="5257800"/>
              </a:xfrm>
            </p:spPr>
            <p:txBody>
              <a:bodyPr>
                <a:normAutofit fontScale="62500" lnSpcReduction="20000"/>
              </a:bodyPr>
              <a:lstStyle/>
              <a:p>
                <a:r>
                  <a:rPr lang="el-GR" b="1" dirty="0" smtClean="0"/>
                  <a:t>Γωνιακή Συχνότητα ταλάντωσης </a:t>
                </a:r>
              </a:p>
              <a:p>
                <a:pPr marL="68580" indent="0">
                  <a:buNone/>
                </a:pPr>
                <a:r>
                  <a:rPr lang="en-US" b="0" i="1" dirty="0" smtClean="0">
                    <a:latin typeface="Cambria Math" panose="02040503050406030204" pitchFamily="18" charset="0"/>
                  </a:rPr>
                  <a:t/>
                </a:r>
                <a:br>
                  <a:rPr lang="en-US"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sz="2600" b="0" i="1" smtClean="0">
                          <a:solidFill>
                            <a:srgbClr val="FF0000"/>
                          </a:solidFill>
                          <a:latin typeface="Cambria Math" panose="02040503050406030204" pitchFamily="18" charset="0"/>
                        </a:rPr>
                        <m:t>𝜔</m:t>
                      </m:r>
                      <m:r>
                        <a:rPr lang="el-GR" sz="2600" b="0" i="0" smtClean="0">
                          <a:solidFill>
                            <a:srgbClr val="FF0000"/>
                          </a:solidFill>
                          <a:latin typeface="Cambria Math" panose="02040503050406030204" pitchFamily="18" charset="0"/>
                        </a:rPr>
                        <m:t>=</m:t>
                      </m:r>
                      <m:rad>
                        <m:radPr>
                          <m:degHide m:val="on"/>
                          <m:ctrlPr>
                            <a:rPr lang="el-GR" sz="2600" b="0" i="1" smtClean="0">
                              <a:solidFill>
                                <a:srgbClr val="FF0000"/>
                              </a:solidFill>
                              <a:latin typeface="Cambria Math" panose="02040503050406030204" pitchFamily="18" charset="0"/>
                            </a:rPr>
                          </m:ctrlPr>
                        </m:radPr>
                        <m:deg/>
                        <m:e>
                          <m:f>
                            <m:fPr>
                              <m:ctrlPr>
                                <a:rPr lang="el-GR" sz="2600" b="0" i="1" smtClean="0">
                                  <a:solidFill>
                                    <a:srgbClr val="FF0000"/>
                                  </a:solidFill>
                                  <a:latin typeface="Cambria Math" panose="02040503050406030204" pitchFamily="18" charset="0"/>
                                </a:rPr>
                              </m:ctrlPr>
                            </m:fPr>
                            <m:num>
                              <m:r>
                                <a:rPr lang="en-US" sz="2600" b="0" i="1" smtClean="0">
                                  <a:solidFill>
                                    <a:srgbClr val="FF0000"/>
                                  </a:solidFill>
                                  <a:latin typeface="Cambria Math" panose="02040503050406030204" pitchFamily="18" charset="0"/>
                                </a:rPr>
                                <m:t>𝑘</m:t>
                              </m:r>
                            </m:num>
                            <m:den>
                              <m:r>
                                <a:rPr lang="en-US" sz="2600" b="0" i="1" smtClean="0">
                                  <a:solidFill>
                                    <a:srgbClr val="FF0000"/>
                                  </a:solidFill>
                                  <a:latin typeface="Cambria Math" panose="02040503050406030204" pitchFamily="18" charset="0"/>
                                </a:rPr>
                                <m:t>𝑚</m:t>
                              </m:r>
                            </m:den>
                          </m:f>
                        </m:e>
                      </m:rad>
                    </m:oMath>
                  </m:oMathPara>
                </a14:m>
                <a:endParaRPr lang="en-US" dirty="0" smtClean="0"/>
              </a:p>
              <a:p>
                <a:pPr lvl="1"/>
                <a:r>
                  <a:rPr lang="el-GR" dirty="0" smtClean="0"/>
                  <a:t>Μετριέται σε </a:t>
                </a:r>
                <a:r>
                  <a:rPr lang="en-US" dirty="0" smtClean="0"/>
                  <a:t>rad/s</a:t>
                </a:r>
                <a:endParaRPr lang="el-GR" dirty="0" smtClean="0"/>
              </a:p>
              <a:p>
                <a:pPr lvl="1"/>
                <a:r>
                  <a:rPr lang="el-GR" dirty="0" smtClean="0"/>
                  <a:t>Ορίζει πόσο γρήγορα ταλαντώνεται το σύστημα</a:t>
                </a:r>
                <a:endParaRPr lang="el-GR" dirty="0"/>
              </a:p>
              <a:p>
                <a:endParaRPr lang="el-GR" b="1" dirty="0" smtClean="0"/>
              </a:p>
              <a:p>
                <a:r>
                  <a:rPr lang="el-GR" b="1" dirty="0" smtClean="0"/>
                  <a:t>Περίοδος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𝑇</m:t>
                    </m:r>
                    <m:r>
                      <a:rPr lang="el-GR" sz="2600">
                        <a:latin typeface="Cambria Math" panose="02040503050406030204" pitchFamily="18" charset="0"/>
                      </a:rPr>
                      <m:t>=</m:t>
                    </m:r>
                    <m:f>
                      <m:fPr>
                        <m:ctrlPr>
                          <a:rPr lang="el-GR" sz="2600" i="1">
                            <a:latin typeface="Cambria Math" panose="02040503050406030204" pitchFamily="18" charset="0"/>
                          </a:rPr>
                        </m:ctrlPr>
                      </m:fPr>
                      <m:num>
                        <m:r>
                          <a:rPr lang="el-GR"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𝜔</m:t>
                        </m:r>
                      </m:den>
                    </m:f>
                    <m:r>
                      <a:rPr lang="el-GR" sz="2600" i="1">
                        <a:latin typeface="Cambria Math" panose="02040503050406030204" pitchFamily="18" charset="0"/>
                      </a:rPr>
                      <m:t>=</m:t>
                    </m:r>
                    <m:r>
                      <a:rPr lang="el-GR" sz="2600" i="1" smtClean="0">
                        <a:solidFill>
                          <a:srgbClr val="FF0000"/>
                        </a:solidFill>
                        <a:latin typeface="Cambria Math" panose="02040503050406030204" pitchFamily="18" charset="0"/>
                      </a:rPr>
                      <m:t>2</m:t>
                    </m:r>
                    <m:r>
                      <a:rPr lang="el-GR" sz="2600" i="1" smtClean="0">
                        <a:solidFill>
                          <a:srgbClr val="FF0000"/>
                        </a:solidFill>
                        <a:latin typeface="Cambria Math" panose="02040503050406030204" pitchFamily="18" charset="0"/>
                      </a:rPr>
                      <m:t>𝜋</m:t>
                    </m:r>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𝑚</m:t>
                            </m:r>
                          </m:num>
                          <m:den>
                            <m:r>
                              <a:rPr lang="en-US" sz="2600" i="1">
                                <a:solidFill>
                                  <a:srgbClr val="FF0000"/>
                                </a:solidFill>
                                <a:latin typeface="Cambria Math" panose="02040503050406030204" pitchFamily="18" charset="0"/>
                              </a:rPr>
                              <m:t>𝑘</m:t>
                            </m:r>
                          </m:den>
                        </m:f>
                      </m:e>
                    </m:rad>
                  </m:oMath>
                </a14:m>
                <a:endParaRPr lang="el-GR" dirty="0" smtClean="0"/>
              </a:p>
              <a:p>
                <a:pPr lvl="1"/>
                <a:endParaRPr lang="el-GR" dirty="0" smtClean="0"/>
              </a:p>
              <a:p>
                <a:pPr lvl="1"/>
                <a:r>
                  <a:rPr lang="el-GR" dirty="0" smtClean="0"/>
                  <a:t>Χρόνος που απαιτείται για μια πλήρη ταλάντωση</a:t>
                </a:r>
                <a:endParaRPr lang="en-US" dirty="0"/>
              </a:p>
              <a:p>
                <a:endParaRPr lang="en-US" dirty="0"/>
              </a:p>
              <a:p>
                <a:r>
                  <a:rPr lang="el-GR" b="1" dirty="0"/>
                  <a:t>Συχνότητα (σε </a:t>
                </a:r>
                <a:r>
                  <a:rPr lang="en-US" b="1" dirty="0"/>
                  <a:t>Hertz)</a:t>
                </a: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𝑇</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l-GR" sz="2600" i="1">
                            <a:latin typeface="Cambria Math" panose="02040503050406030204" pitchFamily="18" charset="0"/>
                          </a:rPr>
                          <m:t>𝜔</m:t>
                        </m:r>
                      </m:num>
                      <m:den>
                        <m:r>
                          <a:rPr lang="el-GR" sz="2600" i="1">
                            <a:latin typeface="Cambria Math" panose="02040503050406030204" pitchFamily="18" charset="0"/>
                          </a:rPr>
                          <m:t>2</m:t>
                        </m:r>
                        <m:r>
                          <a:rPr lang="el-GR" sz="2600" i="1">
                            <a:latin typeface="Cambria Math" panose="02040503050406030204" pitchFamily="18" charset="0"/>
                          </a:rPr>
                          <m:t>𝜋</m:t>
                        </m:r>
                      </m:den>
                    </m:f>
                    <m:r>
                      <a:rPr lang="en-US" sz="2600" i="1">
                        <a:latin typeface="Cambria Math" panose="02040503050406030204" pitchFamily="18" charset="0"/>
                      </a:rPr>
                      <m:t>=</m:t>
                    </m:r>
                    <m:f>
                      <m:fPr>
                        <m:ctrlPr>
                          <a:rPr lang="en-US" sz="2600" i="1" smtClean="0">
                            <a:solidFill>
                              <a:srgbClr val="FF0000"/>
                            </a:solidFill>
                            <a:latin typeface="Cambria Math" panose="02040503050406030204" pitchFamily="18" charset="0"/>
                          </a:rPr>
                        </m:ctrlPr>
                      </m:fPr>
                      <m:num>
                        <m:r>
                          <a:rPr lang="el-GR" sz="2600" i="1">
                            <a:solidFill>
                              <a:srgbClr val="FF0000"/>
                            </a:solidFill>
                            <a:latin typeface="Cambria Math" panose="02040503050406030204" pitchFamily="18" charset="0"/>
                          </a:rPr>
                          <m:t>1</m:t>
                        </m:r>
                      </m:num>
                      <m:den>
                        <m:r>
                          <a:rPr lang="el-GR" sz="2600" i="1">
                            <a:solidFill>
                              <a:srgbClr val="FF0000"/>
                            </a:solidFill>
                            <a:latin typeface="Cambria Math" panose="02040503050406030204" pitchFamily="18" charset="0"/>
                          </a:rPr>
                          <m:t>2</m:t>
                        </m:r>
                        <m:r>
                          <a:rPr lang="el-GR" sz="2600" i="1">
                            <a:solidFill>
                              <a:srgbClr val="FF0000"/>
                            </a:solidFill>
                            <a:latin typeface="Cambria Math" panose="02040503050406030204" pitchFamily="18" charset="0"/>
                          </a:rPr>
                          <m:t>𝜋</m:t>
                        </m:r>
                      </m:den>
                    </m:f>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𝑘</m:t>
                            </m:r>
                          </m:num>
                          <m:den>
                            <m:r>
                              <a:rPr lang="en-US" sz="2600" i="1">
                                <a:solidFill>
                                  <a:srgbClr val="FF0000"/>
                                </a:solidFill>
                                <a:latin typeface="Cambria Math" panose="02040503050406030204" pitchFamily="18" charset="0"/>
                              </a:rPr>
                              <m:t>𝑚</m:t>
                            </m:r>
                          </m:den>
                        </m:f>
                      </m:e>
                    </m:rad>
                  </m:oMath>
                </a14:m>
                <a:endParaRPr lang="el-GR" dirty="0" smtClean="0"/>
              </a:p>
              <a:p>
                <a:pPr lvl="1"/>
                <a:endParaRPr lang="el-GR" dirty="0" smtClean="0"/>
              </a:p>
              <a:p>
                <a:pPr lvl="1"/>
                <a:r>
                  <a:rPr lang="el-GR" dirty="0" smtClean="0"/>
                  <a:t>Δηλώνει το πλήθος των ταλαντώσεων που εκτελούνται στη μονάδα του χρόνου</a:t>
                </a:r>
                <a:endParaRPr lang="el-GR" dirty="0"/>
              </a:p>
              <a:p>
                <a:pPr lvl="1"/>
                <a:endParaRPr lang="en-US" sz="1100" dirty="0"/>
              </a:p>
              <a:p>
                <a:r>
                  <a:rPr lang="el-GR" b="1" dirty="0"/>
                  <a:t>Σχέση με γωνιακή συχνότητα </a:t>
                </a:r>
                <a:r>
                  <a:rPr lang="el-GR" i="1" dirty="0">
                    <a:latin typeface="Cambria Math" panose="02040503050406030204" pitchFamily="18" charset="0"/>
                  </a:rPr>
                  <a:t/>
                </a:r>
                <a:br>
                  <a:rPr lang="el-GR" i="1" dirty="0">
                    <a:latin typeface="Cambria Math" panose="02040503050406030204" pitchFamily="18" charset="0"/>
                  </a:rPr>
                </a:b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l-GR" sz="2600" i="1">
                        <a:latin typeface="Cambria Math" panose="02040503050406030204" pitchFamily="18" charset="0"/>
                      </a:rPr>
                      <m:t>𝜔</m:t>
                    </m:r>
                    <m:r>
                      <a:rPr lang="el-GR" sz="2600" i="1">
                        <a:latin typeface="Cambria Math" panose="02040503050406030204" pitchFamily="18" charset="0"/>
                      </a:rPr>
                      <m:t>=2</m:t>
                    </m:r>
                    <m:r>
                      <a:rPr lang="el-GR" sz="2600" i="1">
                        <a:latin typeface="Cambria Math" panose="02040503050406030204" pitchFamily="18" charset="0"/>
                      </a:rPr>
                      <m:t>𝜋</m:t>
                    </m:r>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𝛵</m:t>
                        </m:r>
                      </m:den>
                    </m:f>
                  </m:oMath>
                </a14:m>
                <a:endParaRPr lang="el-GR" i="1" dirty="0" smtClean="0"/>
              </a:p>
              <a:p>
                <a:pPr lvl="1"/>
                <a:endParaRPr lang="el-GR"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8024650" cy="5257800"/>
              </a:xfrm>
              <a:blipFill rotWithShape="0">
                <a:blip r:embed="rId3"/>
                <a:stretch>
                  <a:fillRect t="-927"/>
                </a:stretch>
              </a:blipFill>
            </p:spPr>
            <p:txBody>
              <a:bodyPr/>
              <a:lstStyle/>
              <a:p>
                <a:r>
                  <a:rPr lang="el-GR">
                    <a:noFill/>
                  </a:rPr>
                  <a:t> </a:t>
                </a:r>
              </a:p>
            </p:txBody>
          </p:sp>
        </mc:Fallback>
      </mc:AlternateContent>
      <p:sp>
        <p:nvSpPr>
          <p:cNvPr id="5" name="Rounded Rectangle 4"/>
          <p:cNvSpPr/>
          <p:nvPr/>
        </p:nvSpPr>
        <p:spPr>
          <a:xfrm>
            <a:off x="4267200" y="1676400"/>
            <a:ext cx="990600" cy="824592"/>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6" name="Rounded Rectangle 5"/>
          <p:cNvSpPr/>
          <p:nvPr/>
        </p:nvSpPr>
        <p:spPr>
          <a:xfrm>
            <a:off x="3886200" y="3115644"/>
            <a:ext cx="1752600" cy="707571"/>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7" name="Rounded Rectangle 6"/>
          <p:cNvSpPr/>
          <p:nvPr/>
        </p:nvSpPr>
        <p:spPr>
          <a:xfrm>
            <a:off x="3733800" y="4465860"/>
            <a:ext cx="2057400" cy="754227"/>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8" name="Rounded Rectangle 7"/>
          <p:cNvSpPr/>
          <p:nvPr/>
        </p:nvSpPr>
        <p:spPr>
          <a:xfrm>
            <a:off x="3886200" y="5943600"/>
            <a:ext cx="1524000" cy="573833"/>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10" name="Horizontal Scroll 9"/>
          <p:cNvSpPr/>
          <p:nvPr/>
        </p:nvSpPr>
        <p:spPr>
          <a:xfrm>
            <a:off x="6019800" y="710292"/>
            <a:ext cx="2590800" cy="838200"/>
          </a:xfrm>
          <a:prstGeom prst="horizontalScroll">
            <a:avLst>
              <a:gd name="adj" fmla="val 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Αφορούν μόνο σύστημα ελατηρίου-σώματος</a:t>
            </a:r>
            <a:endParaRPr lang="el-GR" dirty="0">
              <a:solidFill>
                <a:srgbClr val="FF0000"/>
              </a:solidFill>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926" r="4284" b="57905"/>
          <a:stretch/>
        </p:blipFill>
        <p:spPr>
          <a:xfrm>
            <a:off x="5716384" y="2667000"/>
            <a:ext cx="2894216" cy="1517495"/>
          </a:xfrm>
          <a:prstGeom prst="rect">
            <a:avLst/>
          </a:prstGeom>
        </p:spPr>
      </p:pic>
    </p:spTree>
    <p:extLst>
      <p:ext uri="{BB962C8B-B14F-4D97-AF65-F5344CB8AC3E}">
        <p14:creationId xmlns:p14="http://schemas.microsoft.com/office/powerpoint/2010/main" val="15504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fade">
                                      <p:cBhvr>
                                        <p:cTn id="54" dur="500"/>
                                        <p:tgtEl>
                                          <p:spTgt spid="4">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Effect transition="in" filter="fade">
                                      <p:cBhvr>
                                        <p:cTn id="59" dur="500"/>
                                        <p:tgtEl>
                                          <p:spTgt spid="4">
                                            <p:txEl>
                                              <p:pRg st="13" end="1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4204908" y="4114800"/>
            <a:ext cx="4396268" cy="2305050"/>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1" y="1371600"/>
                <a:ext cx="7891400" cy="5048250"/>
              </a:xfrm>
            </p:spPr>
            <p:txBody>
              <a:bodyPr>
                <a:normAutofit/>
              </a:bodyPr>
              <a:lstStyle/>
              <a:p>
                <a:r>
                  <a:rPr lang="el-GR" b="1" dirty="0" smtClean="0"/>
                  <a:t>Σταθερά </a:t>
                </a:r>
                <a:r>
                  <a:rPr lang="el-GR" b="1" dirty="0"/>
                  <a:t>αρχικής φάσης </a:t>
                </a:r>
                <a14:m>
                  <m:oMath xmlns:m="http://schemas.openxmlformats.org/officeDocument/2006/math">
                    <m:r>
                      <a:rPr lang="el-GR" b="1" i="1">
                        <a:latin typeface="Cambria Math" panose="02040503050406030204" pitchFamily="18" charset="0"/>
                      </a:rPr>
                      <m:t>𝝋</m:t>
                    </m:r>
                  </m:oMath>
                </a14:m>
                <a:endParaRPr lang="en-US" b="1" dirty="0"/>
              </a:p>
              <a:p>
                <a:endParaRPr lang="el-GR" dirty="0" smtClean="0"/>
              </a:p>
              <a:p>
                <a:r>
                  <a:rPr lang="el-GR" dirty="0" smtClean="0"/>
                  <a:t>Ορίζει </a:t>
                </a:r>
                <a:r>
                  <a:rPr lang="el-GR" dirty="0"/>
                  <a:t>την τιμή του </a:t>
                </a:r>
                <a:r>
                  <a:rPr lang="el-GR" dirty="0" err="1"/>
                  <a:t>συνημιτόνου</a:t>
                </a:r>
                <a:r>
                  <a:rPr lang="el-GR" dirty="0"/>
                  <a:t> </a:t>
                </a:r>
                <a:r>
                  <a:rPr lang="el-GR" dirty="0" smtClean="0"/>
                  <a:t>τη </a:t>
                </a:r>
                <a:r>
                  <a:rPr lang="el-GR" dirty="0"/>
                  <a:t>στιγμή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=0</m:t>
                    </m:r>
                  </m:oMath>
                </a14:m>
                <a:endParaRPr lang="el-GR" dirty="0"/>
              </a:p>
              <a:p>
                <a:pPr lvl="1"/>
                <a:endParaRPr lang="el-GR" sz="2400" dirty="0" smtClean="0"/>
              </a:p>
              <a:p>
                <a:pPr lvl="1"/>
                <a:r>
                  <a:rPr lang="en-US" sz="2400" dirty="0" smtClean="0"/>
                  <a:t> </a:t>
                </a:r>
                <a14:m>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=0⇒</m:t>
                    </m:r>
                    <m:r>
                      <a:rPr lang="en-US" sz="2400" i="1">
                        <a:latin typeface="Cambria Math" panose="02040503050406030204" pitchFamily="18" charset="0"/>
                      </a:rPr>
                      <m:t>𝑥</m:t>
                    </m:r>
                    <m:d>
                      <m:dPr>
                        <m:ctrlPr>
                          <a:rPr lang="en-US" sz="2400" i="1">
                            <a:latin typeface="Cambria Math" panose="02040503050406030204" pitchFamily="18" charset="0"/>
                          </a:rPr>
                        </m:ctrlPr>
                      </m:dPr>
                      <m:e>
                        <m:r>
                          <a:rPr lang="en-US" sz="2400">
                            <a:latin typeface="Cambria Math" panose="02040503050406030204" pitchFamily="18" charset="0"/>
                          </a:rPr>
                          <m:t>0</m:t>
                        </m:r>
                      </m:e>
                    </m:d>
                    <m:r>
                      <a:rPr lang="el-GR" sz="2400" b="0" i="0" smtClean="0">
                        <a:latin typeface="Cambria Math" panose="02040503050406030204" pitchFamily="18" charset="0"/>
                      </a:rPr>
                      <m:t>=</m:t>
                    </m:r>
                    <m:r>
                      <a:rPr lang="el-GR" sz="2400" i="1">
                        <a:latin typeface="Cambria Math" panose="02040503050406030204" pitchFamily="18" charset="0"/>
                      </a:rPr>
                      <m:t>𝛢</m:t>
                    </m:r>
                    <m:r>
                      <m:rPr>
                        <m:sty m:val="p"/>
                      </m:rPr>
                      <a:rPr lang="en-US" sz="2400" i="0">
                        <a:latin typeface="Cambria Math" panose="02040503050406030204" pitchFamily="18" charset="0"/>
                      </a:rPr>
                      <m:t>cos</m:t>
                    </m:r>
                    <m:r>
                      <a:rPr lang="en-US" sz="2400" i="1">
                        <a:latin typeface="Cambria Math" panose="02040503050406030204" pitchFamily="18" charset="0"/>
                      </a:rPr>
                      <m:t>(</m:t>
                    </m:r>
                    <m:r>
                      <a:rPr lang="el-GR" sz="2400" i="1">
                        <a:latin typeface="Cambria Math" panose="02040503050406030204" pitchFamily="18" charset="0"/>
                      </a:rPr>
                      <m:t>𝜑</m:t>
                    </m:r>
                    <m:r>
                      <a:rPr lang="el-GR" sz="2400" i="1">
                        <a:latin typeface="Cambria Math" panose="02040503050406030204" pitchFamily="18" charset="0"/>
                      </a:rPr>
                      <m:t>)</m:t>
                    </m:r>
                  </m:oMath>
                </a14:m>
                <a:endParaRPr lang="el-GR" sz="2400" i="1" dirty="0" smtClean="0"/>
              </a:p>
              <a:p>
                <a:pPr lvl="1"/>
                <a:endParaRPr lang="en-US" sz="2400" i="1" dirty="0" smtClean="0"/>
              </a:p>
              <a:p>
                <a:pPr lvl="1"/>
                <a:r>
                  <a:rPr lang="en-US" sz="2400" dirty="0" smtClean="0"/>
                  <a:t>O</a:t>
                </a:r>
                <a:r>
                  <a:rPr lang="el-GR" sz="2400" dirty="0" err="1" smtClean="0"/>
                  <a:t>ρίζει</a:t>
                </a:r>
                <a:r>
                  <a:rPr lang="el-GR" sz="2400" dirty="0" smtClean="0"/>
                  <a:t> τη θέση του </a:t>
                </a:r>
                <a:r>
                  <a:rPr lang="el-GR" sz="2400" dirty="0" err="1" smtClean="0"/>
                  <a:t>σώ</a:t>
                </a:r>
                <a:r>
                  <a:rPr lang="en-US" sz="2400" dirty="0" smtClean="0"/>
                  <a:t>-</a:t>
                </a:r>
                <a:br>
                  <a:rPr lang="en-US" sz="2400" dirty="0" smtClean="0"/>
                </a:br>
                <a:r>
                  <a:rPr lang="el-GR" sz="2400" dirty="0" err="1" smtClean="0"/>
                  <a:t>ματος</a:t>
                </a:r>
                <a:r>
                  <a:rPr lang="el-GR" sz="2400" dirty="0" smtClean="0"/>
                  <a:t> όταν ξεκινάμε </a:t>
                </a:r>
                <a:r>
                  <a:rPr lang="en-US" sz="2400" dirty="0" smtClean="0"/>
                  <a:t/>
                </a:r>
                <a:br>
                  <a:rPr lang="en-US" sz="2400" dirty="0" smtClean="0"/>
                </a:br>
                <a:r>
                  <a:rPr lang="el-GR" sz="2400" dirty="0" smtClean="0"/>
                  <a:t>να μελετάμε την </a:t>
                </a:r>
                <a:r>
                  <a:rPr lang="en-US" sz="2400" dirty="0" smtClean="0"/>
                  <a:t/>
                </a:r>
                <a:br>
                  <a:rPr lang="en-US" sz="2400" dirty="0" smtClean="0"/>
                </a:br>
                <a:r>
                  <a:rPr lang="el-GR" sz="2400" dirty="0" smtClean="0"/>
                  <a:t>ταλάντωση</a:t>
                </a: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1" y="1371600"/>
                <a:ext cx="7891400" cy="5048250"/>
              </a:xfrm>
              <a:blipFill rotWithShape="0">
                <a:blip r:embed="rId4"/>
                <a:stretch>
                  <a:fillRect t="-966"/>
                </a:stretch>
              </a:blipFill>
            </p:spPr>
            <p:txBody>
              <a:bodyPr/>
              <a:lstStyle/>
              <a:p>
                <a:r>
                  <a:rPr lang="el-GR">
                    <a:noFill/>
                  </a:rPr>
                  <a:t> </a:t>
                </a:r>
              </a:p>
            </p:txBody>
          </p:sp>
        </mc:Fallback>
      </mc:AlternateContent>
      <p:grpSp>
        <p:nvGrpSpPr>
          <p:cNvPr id="17" name="Group 16"/>
          <p:cNvGrpSpPr/>
          <p:nvPr/>
        </p:nvGrpSpPr>
        <p:grpSpPr>
          <a:xfrm>
            <a:off x="5010150" y="3790950"/>
            <a:ext cx="2491314" cy="1331357"/>
            <a:chOff x="5581650" y="1002268"/>
            <a:chExt cx="2491314" cy="1331357"/>
          </a:xfrm>
        </p:grpSpPr>
        <p:sp>
          <p:nvSpPr>
            <p:cNvPr id="5" name="Oval 4"/>
            <p:cNvSpPr/>
            <p:nvPr/>
          </p:nvSpPr>
          <p:spPr>
            <a:xfrm>
              <a:off x="5581650" y="2257425"/>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Elbow Connector 9"/>
            <p:cNvCxnSpPr/>
            <p:nvPr/>
          </p:nvCxnSpPr>
          <p:spPr>
            <a:xfrm rot="10800000" flipV="1">
              <a:off x="5657850" y="1219199"/>
              <a:ext cx="1352550" cy="1038225"/>
            </a:xfrm>
            <a:prstGeom prst="bentConnector3">
              <a:avLst>
                <a:gd name="adj1" fmla="val 6619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959389" y="1002268"/>
                  <a:ext cx="1113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𝐴</m:t>
                        </m:r>
                        <m:r>
                          <a:rPr lang="en-US" b="0" i="1"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cos</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𝜙</m:t>
                        </m:r>
                        <m:r>
                          <a:rPr lang="en-US" b="0" i="1" smtClean="0">
                            <a:solidFill>
                              <a:srgbClr val="FF0000"/>
                            </a:solidFill>
                            <a:latin typeface="Cambria Math" panose="02040503050406030204" pitchFamily="18" charset="0"/>
                          </a:rPr>
                          <m:t>)</m:t>
                        </m:r>
                      </m:oMath>
                    </m:oMathPara>
                  </a14:m>
                  <a:endParaRPr lang="el-GR"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959389" y="1002268"/>
                  <a:ext cx="1113575" cy="369332"/>
                </a:xfrm>
                <a:prstGeom prst="rect">
                  <a:avLst/>
                </a:prstGeom>
                <a:blipFill rotWithShape="0">
                  <a:blip r:embed="rId5"/>
                  <a:stretch>
                    <a:fillRect b="-13333"/>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6" name="Horizontal Scroll 5"/>
              <p:cNvSpPr/>
              <p:nvPr/>
            </p:nvSpPr>
            <p:spPr>
              <a:xfrm>
                <a:off x="6172200" y="762000"/>
                <a:ext cx="2428976" cy="609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cos</m:t>
                          </m:r>
                        </m:fName>
                        <m:e>
                          <m:r>
                            <a:rPr lang="en-US" i="1">
                              <a:solidFill>
                                <a:schemeClr val="tx1"/>
                              </a:solidFill>
                              <a:latin typeface="Cambria Math" panose="02040503050406030204" pitchFamily="18" charset="0"/>
                            </a:rPr>
                            <m:t>(</m:t>
                          </m:r>
                          <m:r>
                            <a:rPr lang="el-GR" i="1">
                              <a:solidFill>
                                <a:schemeClr val="tx1"/>
                              </a:solidFill>
                              <a:latin typeface="Cambria Math" panose="02040503050406030204" pitchFamily="18" charset="0"/>
                            </a:rPr>
                            <m:t>𝜔</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l-GR" i="1">
                              <a:solidFill>
                                <a:schemeClr val="tx1"/>
                              </a:solidFill>
                              <a:latin typeface="Cambria Math" panose="02040503050406030204" pitchFamily="18" charset="0"/>
                            </a:rPr>
                            <m:t>𝜑</m:t>
                          </m:r>
                          <m:r>
                            <a:rPr lang="el-GR" i="1">
                              <a:solidFill>
                                <a:schemeClr val="tx1"/>
                              </a:solidFill>
                              <a:latin typeface="Cambria Math" panose="02040503050406030204" pitchFamily="18" charset="0"/>
                            </a:rPr>
                            <m:t>)</m:t>
                          </m:r>
                        </m:e>
                      </m:func>
                    </m:oMath>
                  </m:oMathPara>
                </a14:m>
                <a:endParaRPr lang="el-GR">
                  <a:solidFill>
                    <a:schemeClr val="tx1"/>
                  </a:solidFill>
                </a:endParaRPr>
              </a:p>
            </p:txBody>
          </p:sp>
        </mc:Choice>
        <mc:Fallback xmlns="">
          <p:sp>
            <p:nvSpPr>
              <p:cNvPr id="6" name="Horizontal Scroll 5"/>
              <p:cNvSpPr>
                <a:spLocks noRot="1" noChangeAspect="1" noMove="1" noResize="1" noEditPoints="1" noAdjustHandles="1" noChangeArrowheads="1" noChangeShapeType="1" noTextEdit="1"/>
              </p:cNvSpPr>
              <p:nvPr/>
            </p:nvSpPr>
            <p:spPr>
              <a:xfrm>
                <a:off x="6172200" y="762000"/>
                <a:ext cx="2428976" cy="609600"/>
              </a:xfrm>
              <a:prstGeom prst="horizontalScroll">
                <a:avLst/>
              </a:prstGeom>
              <a:blipFill rotWithShape="0">
                <a:blip r:embed="rId6"/>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2704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grpSp>
        <p:nvGrpSpPr>
          <p:cNvPr id="15" name="Group 14"/>
          <p:cNvGrpSpPr/>
          <p:nvPr/>
        </p:nvGrpSpPr>
        <p:grpSpPr>
          <a:xfrm>
            <a:off x="572276" y="1295400"/>
            <a:ext cx="5334000" cy="5188227"/>
            <a:chOff x="609600" y="1295400"/>
            <a:chExt cx="5334000" cy="5188227"/>
          </a:xfrm>
        </p:grpSpPr>
        <p:pic>
          <p:nvPicPr>
            <p:cNvPr id="4" name="Picture 3"/>
            <p:cNvPicPr>
              <a:picLocks noChangeAspect="1"/>
            </p:cNvPicPr>
            <p:nvPr/>
          </p:nvPicPr>
          <p:blipFill>
            <a:blip r:embed="rId2"/>
            <a:stretch>
              <a:fillRect/>
            </a:stretch>
          </p:blipFill>
          <p:spPr>
            <a:xfrm>
              <a:off x="609600" y="1295400"/>
              <a:ext cx="5334000" cy="518822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012480" y="15768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12480" y="15768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48996" y="2643613"/>
                  <a:ext cx="2715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48996" y="2643613"/>
                  <a:ext cx="271502" cy="215444"/>
                </a:xfrm>
                <a:prstGeom prst="rect">
                  <a:avLst/>
                </a:prstGeom>
                <a:blipFill rotWithShape="0">
                  <a:blip r:embed="rId4"/>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12479" y="1780469"/>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012479" y="1780469"/>
                  <a:ext cx="308019" cy="215444"/>
                </a:xfrm>
                <a:prstGeom prst="rect">
                  <a:avLst/>
                </a:prstGeom>
                <a:blipFill rotWithShape="0">
                  <a:blip r:embed="rId5"/>
                  <a:stretch>
                    <a:fillRect t="-2857" b="-114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88680" y="2437695"/>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088680" y="2437695"/>
                  <a:ext cx="274685" cy="215444"/>
                </a:xfrm>
                <a:prstGeom prst="rect">
                  <a:avLst/>
                </a:prstGeom>
                <a:blipFill rotWithShape="0">
                  <a:blip r:embed="rId6"/>
                  <a:stretch>
                    <a:fillRect l="-2174" t="-2857" r="-2174" b="-8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48996" y="35580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48996" y="35580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88680" y="4245217"/>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88680" y="4245217"/>
                  <a:ext cx="274685" cy="215444"/>
                </a:xfrm>
                <a:prstGeom prst="rect">
                  <a:avLst/>
                </a:prstGeom>
                <a:blipFill rotWithShape="0">
                  <a:blip r:embed="rId7"/>
                  <a:stretch>
                    <a:fillRect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088680" y="5976767"/>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88680" y="5976767"/>
                  <a:ext cx="201704" cy="215444"/>
                </a:xfrm>
                <a:prstGeom prst="rect">
                  <a:avLst/>
                </a:prstGeom>
                <a:blipFill rotWithShape="0">
                  <a:blip r:embed="rId8"/>
                  <a:stretch>
                    <a:fillRect l="-8824" r="-2941"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68047" y="5295913"/>
                  <a:ext cx="26515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68047" y="5295913"/>
                  <a:ext cx="265152" cy="215444"/>
                </a:xfrm>
                <a:prstGeom prst="rect">
                  <a:avLst/>
                </a:prstGeom>
                <a:blipFill rotWithShape="0">
                  <a:blip r:embed="rId9"/>
                  <a:stretch>
                    <a:fillRect b="-5714"/>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 name="Horizontal Scroll 2"/>
              <p:cNvSpPr/>
              <p:nvPr/>
            </p:nvSpPr>
            <p:spPr>
              <a:xfrm>
                <a:off x="6072350" y="685799"/>
                <a:ext cx="2514600" cy="1094669"/>
              </a:xfrm>
              <a:prstGeom prst="horizontalScroll">
                <a:avLst>
                  <a:gd name="adj" fmla="val 63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schemeClr val="tx1"/>
                    </a:solidFill>
                  </a:rPr>
                  <a:t>Quiz:</a:t>
                </a:r>
                <a:endParaRPr lang="el-GR" sz="1400" b="1" u="sng" dirty="0" smtClean="0">
                  <a:solidFill>
                    <a:schemeClr val="tx1"/>
                  </a:solidFill>
                </a:endParaRPr>
              </a:p>
              <a:p>
                <a:pPr algn="ctr"/>
                <a:r>
                  <a:rPr lang="el-GR" sz="1400" dirty="0" smtClean="0">
                    <a:solidFill>
                      <a:schemeClr val="tx1"/>
                    </a:solidFill>
                  </a:rPr>
                  <a:t>Ποια/</a:t>
                </a:r>
                <a:r>
                  <a:rPr lang="el-GR" sz="1400" dirty="0" err="1" smtClean="0">
                    <a:solidFill>
                      <a:schemeClr val="tx1"/>
                    </a:solidFill>
                  </a:rPr>
                  <a:t>ες</a:t>
                </a:r>
                <a:r>
                  <a:rPr lang="el-GR" sz="1400" dirty="0" smtClean="0">
                    <a:solidFill>
                      <a:schemeClr val="tx1"/>
                    </a:solidFill>
                  </a:rPr>
                  <a:t> από τις παραμέτρους της ταλάντωσης </a:t>
                </a:r>
                <a14:m>
                  <m:oMath xmlns:m="http://schemas.openxmlformats.org/officeDocument/2006/math">
                    <m:r>
                      <a:rPr lang="en-US" sz="1400" b="0" i="1" smtClean="0">
                        <a:solidFill>
                          <a:schemeClr val="tx1"/>
                        </a:solidFill>
                        <a:latin typeface="Cambria Math" panose="02040503050406030204" pitchFamily="18" charset="0"/>
                      </a:rPr>
                      <m:t>𝐴</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𝜔</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𝜙</m:t>
                    </m:r>
                  </m:oMath>
                </a14:m>
                <a:r>
                  <a:rPr lang="en-US" sz="1400" dirty="0" smtClean="0">
                    <a:solidFill>
                      <a:schemeClr val="tx1"/>
                    </a:solidFill>
                  </a:rPr>
                  <a:t> </a:t>
                </a:r>
                <a:r>
                  <a:rPr lang="el-GR" sz="1400" dirty="0" smtClean="0">
                    <a:solidFill>
                      <a:schemeClr val="tx1"/>
                    </a:solidFill>
                  </a:rPr>
                  <a:t>μένουν ίδιες σε κάθε ζεύγος?</a:t>
                </a:r>
                <a:endParaRPr lang="en-US" sz="1400" dirty="0" smtClean="0">
                  <a:solidFill>
                    <a:schemeClr val="tx1"/>
                  </a:solidFill>
                </a:endParaRPr>
              </a:p>
            </p:txBody>
          </p:sp>
        </mc:Choice>
        <mc:Fallback xmlns="">
          <p:sp>
            <p:nvSpPr>
              <p:cNvPr id="3" name="Horizontal Scroll 2"/>
              <p:cNvSpPr>
                <a:spLocks noRot="1" noChangeAspect="1" noMove="1" noResize="1" noEditPoints="1" noAdjustHandles="1" noChangeArrowheads="1" noChangeShapeType="1" noTextEdit="1"/>
              </p:cNvSpPr>
              <p:nvPr/>
            </p:nvSpPr>
            <p:spPr>
              <a:xfrm>
                <a:off x="6072350" y="685799"/>
                <a:ext cx="2514600" cy="1094669"/>
              </a:xfrm>
              <a:prstGeom prst="horizontalScroll">
                <a:avLst>
                  <a:gd name="adj" fmla="val 6378"/>
                </a:avLst>
              </a:prstGeom>
              <a:blipFill rotWithShape="0">
                <a:blip r:embed="rId10"/>
                <a:stretch>
                  <a:fillRect/>
                </a:stretch>
              </a:blipFill>
            </p:spPr>
            <p:txBody>
              <a:bodyPr/>
              <a:lstStyle/>
              <a:p>
                <a:r>
                  <a:rPr lang="el-GR">
                    <a:noFill/>
                  </a:rPr>
                  <a:t> </a:t>
                </a:r>
              </a:p>
            </p:txBody>
          </p:sp>
        </mc:Fallback>
      </mc:AlternateContent>
      <p:sp>
        <p:nvSpPr>
          <p:cNvPr id="5" name="TextBox 4"/>
          <p:cNvSpPr txBox="1"/>
          <p:nvPr/>
        </p:nvSpPr>
        <p:spPr>
          <a:xfrm>
            <a:off x="6172200" y="1905000"/>
            <a:ext cx="2414750" cy="3970318"/>
          </a:xfrm>
          <a:prstGeom prst="rect">
            <a:avLst/>
          </a:prstGeom>
          <a:noFill/>
        </p:spPr>
        <p:txBody>
          <a:bodyPr wrap="square" rtlCol="0">
            <a:spAutoFit/>
          </a:bodyPr>
          <a:lstStyle/>
          <a:p>
            <a:r>
              <a:rPr lang="el-GR" dirty="0" smtClean="0"/>
              <a:t>Ίδια φ, ω</a:t>
            </a:r>
          </a:p>
          <a:p>
            <a:r>
              <a:rPr lang="el-GR" dirty="0" smtClean="0"/>
              <a:t>Διαφορετικό Α</a:t>
            </a:r>
          </a:p>
          <a:p>
            <a:endParaRPr lang="el-GR" dirty="0"/>
          </a:p>
          <a:p>
            <a:endParaRPr lang="el-GR" dirty="0" smtClean="0"/>
          </a:p>
          <a:p>
            <a:endParaRPr lang="el-GR" dirty="0"/>
          </a:p>
          <a:p>
            <a:endParaRPr lang="el-GR" dirty="0" smtClean="0"/>
          </a:p>
          <a:p>
            <a:r>
              <a:rPr lang="el-GR" dirty="0" smtClean="0"/>
              <a:t>Ίδια Α, φ</a:t>
            </a:r>
          </a:p>
          <a:p>
            <a:r>
              <a:rPr lang="el-GR" dirty="0" smtClean="0"/>
              <a:t>Διαφορετικό ω</a:t>
            </a:r>
          </a:p>
          <a:p>
            <a:endParaRPr lang="el-GR" dirty="0"/>
          </a:p>
          <a:p>
            <a:endParaRPr lang="el-GR" dirty="0" smtClean="0"/>
          </a:p>
          <a:p>
            <a:endParaRPr lang="el-GR" dirty="0"/>
          </a:p>
          <a:p>
            <a:endParaRPr lang="el-GR" dirty="0" smtClean="0"/>
          </a:p>
          <a:p>
            <a:r>
              <a:rPr lang="el-GR" dirty="0" smtClean="0"/>
              <a:t>Ίδια Α, ω</a:t>
            </a:r>
          </a:p>
          <a:p>
            <a:r>
              <a:rPr lang="el-GR" dirty="0" smtClean="0"/>
              <a:t>Διαφορετικό φ</a:t>
            </a:r>
            <a:endParaRPr lang="en-US" dirty="0"/>
          </a:p>
        </p:txBody>
      </p:sp>
    </p:spTree>
    <p:extLst>
      <p:ext uri="{BB962C8B-B14F-4D97-AF65-F5344CB8AC3E}">
        <p14:creationId xmlns:p14="http://schemas.microsoft.com/office/powerpoint/2010/main" val="1215157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fontScale="92500" lnSpcReduction="20000"/>
          </a:bodyPr>
          <a:lstStyle/>
          <a:p>
            <a:r>
              <a:rPr lang="el-GR" b="1" dirty="0" smtClean="0"/>
              <a:t>Διαλέξεις</a:t>
            </a:r>
            <a:endParaRPr lang="el-GR" b="1" dirty="0"/>
          </a:p>
          <a:p>
            <a:pPr lvl="1"/>
            <a:r>
              <a:rPr lang="el-GR" b="1" dirty="0" smtClean="0"/>
              <a:t>Προαιρετική</a:t>
            </a:r>
            <a:r>
              <a:rPr lang="el-GR" dirty="0" smtClean="0"/>
              <a:t> παρουσί</a:t>
            </a:r>
            <a:r>
              <a:rPr lang="el-GR" dirty="0"/>
              <a:t>α</a:t>
            </a:r>
            <a:r>
              <a:rPr lang="el-GR" dirty="0" smtClean="0"/>
              <a:t>!</a:t>
            </a:r>
            <a:br>
              <a:rPr lang="el-GR" dirty="0" smtClean="0"/>
            </a:br>
            <a:endParaRPr lang="el-GR" dirty="0" smtClean="0"/>
          </a:p>
          <a:p>
            <a:pPr lvl="1"/>
            <a:endParaRPr lang="el-GR" sz="1000" dirty="0" smtClean="0"/>
          </a:p>
          <a:p>
            <a:pPr lvl="1"/>
            <a:r>
              <a:rPr lang="el-GR" dirty="0" smtClean="0"/>
              <a:t>Είστε εδώ γιατί </a:t>
            </a:r>
            <a:r>
              <a:rPr lang="el-GR" b="1" dirty="0" smtClean="0"/>
              <a:t>θέλετε</a:t>
            </a:r>
            <a:r>
              <a:rPr lang="el-GR" dirty="0" smtClean="0"/>
              <a:t> να ακούσετε/συμμετέχετε</a:t>
            </a:r>
            <a:br>
              <a:rPr lang="el-GR" dirty="0" smtClean="0"/>
            </a:br>
            <a:r>
              <a:rPr lang="el-GR" dirty="0" smtClean="0"/>
              <a:t/>
            </a:r>
            <a:br>
              <a:rPr lang="el-GR" dirty="0" smtClean="0"/>
            </a:br>
            <a:endParaRPr lang="el-GR" dirty="0" smtClean="0"/>
          </a:p>
          <a:p>
            <a:pPr lvl="1"/>
            <a:r>
              <a:rPr lang="el-GR" dirty="0" smtClean="0"/>
              <a:t>Δεν υπάρχουν απουσίες</a:t>
            </a:r>
            <a:br>
              <a:rPr lang="el-GR" dirty="0" smtClean="0"/>
            </a:br>
            <a:r>
              <a:rPr lang="el-GR" dirty="0" smtClean="0"/>
              <a:t/>
            </a:r>
            <a:br>
              <a:rPr lang="el-GR" dirty="0" smtClean="0"/>
            </a:br>
            <a:endParaRPr lang="el-GR" dirty="0" smtClean="0"/>
          </a:p>
          <a:p>
            <a:pPr lvl="1"/>
            <a:r>
              <a:rPr lang="el-GR" dirty="0" smtClean="0"/>
              <a:t>Υπάρχει </a:t>
            </a:r>
            <a:r>
              <a:rPr lang="el-GR" b="1" u="sng" dirty="0" smtClean="0"/>
              <a:t>σεβασμός</a:t>
            </a:r>
            <a:r>
              <a:rPr lang="el-GR" dirty="0" smtClean="0"/>
              <a:t> στους συναδέλφους σας και στην εκπαιδευτική διαδικασία</a:t>
            </a:r>
          </a:p>
          <a:p>
            <a:pPr lvl="1"/>
            <a:endParaRPr lang="el-GR" dirty="0"/>
          </a:p>
          <a:p>
            <a:pPr lvl="1"/>
            <a:r>
              <a:rPr lang="en-US" b="1" u="sng" dirty="0" smtClean="0"/>
              <a:t>COVID attention</a:t>
            </a:r>
            <a:r>
              <a:rPr lang="en-US" dirty="0" smtClean="0"/>
              <a:t>: </a:t>
            </a:r>
            <a:r>
              <a:rPr lang="el-GR" dirty="0" smtClean="0"/>
              <a:t>προσέρχεστε με τα απαραίτητα δικαιολογητικά</a:t>
            </a:r>
          </a:p>
          <a:p>
            <a:pPr lvl="1"/>
            <a:endParaRPr lang="el-GR" b="1" dirty="0" smtClean="0"/>
          </a:p>
          <a:p>
            <a:pPr lvl="1"/>
            <a:r>
              <a:rPr lang="el-GR" b="1" dirty="0" smtClean="0"/>
              <a:t>Προστατέψτε εσάς και τους συναδέλφους σας</a:t>
            </a:r>
            <a:r>
              <a:rPr lang="el-GR" dirty="0" smtClean="0"/>
              <a:t>: απέχετε από το μάθημα αν δεν είστε/αισθάνεστε καλά</a:t>
            </a:r>
            <a:endParaRPr lang="el-GR" dirty="0"/>
          </a:p>
          <a:p>
            <a:pPr lvl="1"/>
            <a:endParaRPr lang="el-GR" dirty="0" smtClean="0"/>
          </a:p>
        </p:txBody>
      </p:sp>
    </p:spTree>
    <p:extLst>
      <p:ext uri="{BB962C8B-B14F-4D97-AF65-F5344CB8AC3E}">
        <p14:creationId xmlns:p14="http://schemas.microsoft.com/office/powerpoint/2010/main" val="3497372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7948450" cy="5181600"/>
              </a:xfrm>
            </p:spPr>
            <p:txBody>
              <a:bodyPr>
                <a:normAutofit/>
              </a:bodyPr>
              <a:lstStyle/>
              <a:p>
                <a:r>
                  <a:rPr lang="el-GR" b="1" dirty="0" smtClean="0"/>
                  <a:t>Ταχύτητα</a:t>
                </a:r>
                <a:r>
                  <a:rPr lang="en-US" b="1" dirty="0" smtClean="0"/>
                  <a:t> &amp;</a:t>
                </a:r>
                <a:r>
                  <a:rPr lang="el-GR" b="1" dirty="0" smtClean="0"/>
                  <a:t> επιτάχυνση</a:t>
                </a:r>
                <a:r>
                  <a:rPr lang="el-GR" dirty="0" smtClean="0"/>
                  <a:t> απλής αρμονικής κίνησης </a:t>
                </a:r>
                <a:r>
                  <a:rPr lang="en-US" dirty="0" smtClean="0"/>
                  <a:t/>
                </a:r>
                <a:br>
                  <a:rPr lang="en-US" dirty="0" smtClean="0"/>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b="0" dirty="0" smtClean="0"/>
              </a:p>
              <a:p>
                <a:pPr marL="68580" indent="0">
                  <a:buNone/>
                </a:pPr>
                <a:r>
                  <a:rPr lang="el-GR" b="0" dirty="0" smtClean="0"/>
                  <a:t/>
                </a:r>
                <a:br>
                  <a:rPr lang="el-GR" b="0"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l-GR" dirty="0" smtClean="0"/>
              </a:p>
              <a:p>
                <a:endParaRPr lang="en-US" dirty="0" smtClean="0"/>
              </a:p>
              <a:p>
                <a:r>
                  <a:rPr lang="el-GR" dirty="0" smtClean="0"/>
                  <a:t>Μέγιστες τιμές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r>
                      <a:rPr lang="en-US" b="0" i="1" smtClean="0">
                        <a:latin typeface="Cambria Math" panose="02040503050406030204" pitchFamily="18" charset="0"/>
                      </a:rPr>
                      <m:t>=</m:t>
                    </m:r>
                    <m:rad>
                      <m:radPr>
                        <m:degHide m:val="on"/>
                        <m:ctrlPr>
                          <a:rPr lang="en-US" b="0" i="1" smtClean="0">
                            <a:solidFill>
                              <a:srgbClr val="FF0000"/>
                            </a:solidFill>
                            <a:latin typeface="Cambria Math" panose="02040503050406030204" pitchFamily="18" charset="0"/>
                          </a:rPr>
                        </m:ctrlPr>
                      </m:radPr>
                      <m:deg/>
                      <m:e>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num>
                          <m:den>
                            <m:r>
                              <a:rPr lang="en-US" b="0" i="1" smtClean="0">
                                <a:solidFill>
                                  <a:srgbClr val="FF0000"/>
                                </a:solidFill>
                                <a:latin typeface="Cambria Math" panose="02040503050406030204" pitchFamily="18" charset="0"/>
                              </a:rPr>
                              <m:t>𝑚</m:t>
                            </m:r>
                          </m:den>
                        </m:f>
                      </m:e>
                    </m:rad>
                    <m:r>
                      <a:rPr lang="en-US" b="0" i="1" smtClean="0">
                        <a:solidFill>
                          <a:srgbClr val="FF0000"/>
                        </a:solidFill>
                        <a:latin typeface="Cambria Math" panose="02040503050406030204" pitchFamily="18" charset="0"/>
                      </a:rPr>
                      <m:t>𝐴</m:t>
                    </m:r>
                    <m:r>
                      <a:rPr lang="en-US" b="0" i="1" smtClean="0">
                        <a:solidFill>
                          <a:srgbClr val="FF0000"/>
                        </a:solidFill>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num>
                      <m:den>
                        <m:r>
                          <a:rPr lang="en-US" b="0" i="1" smtClean="0">
                            <a:solidFill>
                              <a:srgbClr val="FF0000"/>
                            </a:solidFill>
                            <a:latin typeface="Cambria Math" panose="02040503050406030204" pitchFamily="18" charset="0"/>
                          </a:rPr>
                          <m:t>𝑚</m:t>
                        </m:r>
                      </m:den>
                    </m:f>
                    <m:r>
                      <a:rPr lang="en-US" b="0" i="1" smtClean="0">
                        <a:solidFill>
                          <a:srgbClr val="FF0000"/>
                        </a:solidFill>
                        <a:latin typeface="Cambria Math" panose="02040503050406030204" pitchFamily="18" charset="0"/>
                      </a:rPr>
                      <m:t>𝐴</m:t>
                    </m:r>
                  </m:oMath>
                </a14:m>
                <a:endParaRPr lang="el-GR" dirty="0" smtClean="0">
                  <a:solidFill>
                    <a:srgbClr val="FF0000"/>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7948450" cy="5181600"/>
              </a:xfrm>
              <a:blipFill>
                <a:blip r:embed="rId3"/>
                <a:stretch>
                  <a:fillRect t="-941"/>
                </a:stretch>
              </a:blipFill>
            </p:spPr>
            <p:txBody>
              <a:bodyPr/>
              <a:lstStyle/>
              <a:p>
                <a:r>
                  <a:rPr lang="en-US">
                    <a:noFill/>
                  </a:rPr>
                  <a:t> </a:t>
                </a:r>
              </a:p>
            </p:txBody>
          </p:sp>
        </mc:Fallback>
      </mc:AlternateContent>
      <p:sp>
        <p:nvSpPr>
          <p:cNvPr id="5" name="Horizontal Scroll 4"/>
          <p:cNvSpPr/>
          <p:nvPr/>
        </p:nvSpPr>
        <p:spPr>
          <a:xfrm>
            <a:off x="6019800" y="659492"/>
            <a:ext cx="2590800" cy="838200"/>
          </a:xfrm>
          <a:prstGeom prst="horizontalScroll">
            <a:avLst>
              <a:gd name="adj" fmla="val 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Αφορούν μόνο σύστημα ελατηρίου-σώματος</a:t>
            </a:r>
            <a:endParaRPr lang="el-GR" dirty="0">
              <a:solidFill>
                <a:srgbClr val="FF0000"/>
              </a:solidFill>
            </a:endParaRPr>
          </a:p>
        </p:txBody>
      </p:sp>
    </p:spTree>
    <p:extLst>
      <p:ext uri="{BB962C8B-B14F-4D97-AF65-F5344CB8AC3E}">
        <p14:creationId xmlns:p14="http://schemas.microsoft.com/office/powerpoint/2010/main" val="351801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48312" y="2362200"/>
            <a:ext cx="3048000" cy="1358007"/>
            <a:chOff x="5548312" y="2362200"/>
            <a:chExt cx="3048000" cy="1358007"/>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8312" y="2362200"/>
              <a:ext cx="3048000" cy="1358007"/>
            </a:xfrm>
            <a:prstGeom prst="rect">
              <a:avLst/>
            </a:prstGeom>
          </p:spPr>
        </p:pic>
        <p:sp>
          <p:nvSpPr>
            <p:cNvPr id="8" name="Rounded Rectangle 7"/>
            <p:cNvSpPr/>
            <p:nvPr/>
          </p:nvSpPr>
          <p:spPr>
            <a:xfrm>
              <a:off x="8058151" y="2667000"/>
              <a:ext cx="519113"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371600"/>
                <a:ext cx="8000999" cy="5127622"/>
              </a:xfrm>
            </p:spPr>
            <p:txBody>
              <a:bodyPr>
                <a:normAutofit lnSpcReduction="10000"/>
              </a:bodyPr>
              <a:lstStyle/>
              <a:p>
                <a:r>
                  <a:rPr lang="el-GR" b="1" dirty="0" smtClean="0"/>
                  <a:t>Πώς βρίσκουμε τις σταθερές</a:t>
                </a:r>
                <a:r>
                  <a:rPr lang="en-US" b="1" dirty="0" smtClean="0"/>
                  <a:t> </a:t>
                </a:r>
                <a14:m>
                  <m:oMath xmlns:m="http://schemas.openxmlformats.org/officeDocument/2006/math">
                    <m:r>
                      <a:rPr lang="en-US" b="1" i="1">
                        <a:latin typeface="Cambria Math" panose="02040503050406030204" pitchFamily="18" charset="0"/>
                      </a:rPr>
                      <m:t>𝑨</m:t>
                    </m:r>
                  </m:oMath>
                </a14:m>
                <a:r>
                  <a:rPr lang="en-US" b="1" i="1" dirty="0" smtClean="0"/>
                  <a:t>, </a:t>
                </a:r>
                <a14:m>
                  <m:oMath xmlns:m="http://schemas.openxmlformats.org/officeDocument/2006/math">
                    <m:r>
                      <a:rPr lang="el-GR" b="1" i="1">
                        <a:latin typeface="Cambria Math" panose="02040503050406030204" pitchFamily="18" charset="0"/>
                      </a:rPr>
                      <m:t>𝝋</m:t>
                    </m:r>
                  </m:oMath>
                </a14:m>
                <a:r>
                  <a:rPr lang="el-GR" b="1" dirty="0" smtClean="0"/>
                  <a:t>, </a:t>
                </a:r>
                <a14:m>
                  <m:oMath xmlns:m="http://schemas.openxmlformats.org/officeDocument/2006/math">
                    <m:r>
                      <a:rPr lang="el-GR" b="1" i="1">
                        <a:latin typeface="Cambria Math" panose="02040503050406030204" pitchFamily="18" charset="0"/>
                      </a:rPr>
                      <m:t>𝝎</m:t>
                    </m:r>
                  </m:oMath>
                </a14:m>
                <a:r>
                  <a:rPr lang="el-GR" b="1" dirty="0" smtClean="0"/>
                  <a:t>, της ταλάντωσης;</a:t>
                </a:r>
              </a:p>
              <a:p>
                <a:pPr lvl="1"/>
                <a:r>
                  <a:rPr lang="el-GR" dirty="0" smtClean="0"/>
                  <a:t>Συχνότητα</a:t>
                </a:r>
                <a:r>
                  <a:rPr lang="en-US" dirty="0" smtClean="0"/>
                  <a:t> </a:t>
                </a:r>
                <a14:m>
                  <m:oMath xmlns:m="http://schemas.openxmlformats.org/officeDocument/2006/math">
                    <m:r>
                      <a:rPr lang="el-GR" i="1">
                        <a:latin typeface="Cambria Math" panose="02040503050406030204" pitchFamily="18" charset="0"/>
                      </a:rPr>
                      <m:t>𝜔</m:t>
                    </m:r>
                  </m:oMath>
                </a14:m>
                <a:r>
                  <a:rPr lang="el-GR" dirty="0" smtClean="0"/>
                  <a:t>: εξαρτάται από </a:t>
                </a:r>
                <a14:m>
                  <m:oMath xmlns:m="http://schemas.openxmlformats.org/officeDocument/2006/math">
                    <m:r>
                      <a:rPr lang="en-US" i="1">
                        <a:latin typeface="Cambria Math" panose="02040503050406030204" pitchFamily="18" charset="0"/>
                      </a:rPr>
                      <m:t>𝑘</m:t>
                    </m:r>
                  </m:oMath>
                </a14:m>
                <a:r>
                  <a:rPr lang="en-US" dirty="0" smtClean="0"/>
                  <a:t>, </a:t>
                </a:r>
                <a14:m>
                  <m:oMath xmlns:m="http://schemas.openxmlformats.org/officeDocument/2006/math">
                    <m:r>
                      <a:rPr lang="en-US" i="1">
                        <a:latin typeface="Cambria Math" panose="02040503050406030204" pitchFamily="18" charset="0"/>
                      </a:rPr>
                      <m:t>𝑚</m:t>
                    </m:r>
                  </m:oMath>
                </a14:m>
                <a:endParaRPr lang="en-US" dirty="0" smtClean="0"/>
              </a:p>
              <a:p>
                <a:pPr lvl="1"/>
                <a:r>
                  <a:rPr lang="el-GR" dirty="0" smtClean="0"/>
                  <a:t>Πλάτος, αρχ. φάση: </a:t>
                </a:r>
                <a:r>
                  <a:rPr lang="el-GR" b="1" dirty="0" smtClean="0"/>
                  <a:t>αρχικές συνθήκες</a:t>
                </a:r>
                <a:r>
                  <a:rPr lang="el-GR" dirty="0" smtClean="0"/>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endParaRPr lang="en-US" dirty="0" smtClean="0"/>
              </a:p>
              <a:p>
                <a:pPr lvl="1"/>
                <a:r>
                  <a:rPr lang="el-GR" b="1" dirty="0" smtClean="0"/>
                  <a:t>Παράδειγμα</a:t>
                </a:r>
                <a:r>
                  <a:rPr lang="en-US" b="1" dirty="0" smtClean="0"/>
                  <a:t> 1</a:t>
                </a:r>
                <a:r>
                  <a:rPr lang="el-GR" dirty="0" smtClean="0"/>
                  <a:t>:</a:t>
                </a:r>
                <a:endParaRPr lang="en-US" dirty="0" smtClean="0"/>
              </a:p>
              <a:p>
                <a:pPr lvl="2"/>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n-US" b="0" i="0" smtClean="0">
                        <a:latin typeface="Cambria Math" panose="02040503050406030204" pitchFamily="18" charset="0"/>
                      </a:rPr>
                      <m:t>=</m:t>
                    </m:r>
                    <m:r>
                      <a:rPr lang="en-US" b="0" i="1" smtClean="0">
                        <a:latin typeface="Cambria Math" panose="02040503050406030204" pitchFamily="18" charset="0"/>
                      </a:rPr>
                      <m:t>𝐴</m:t>
                    </m:r>
                    <m:r>
                      <a:rPr lang="el-GR" b="0" i="0" smtClean="0">
                        <a:latin typeface="Cambria Math" panose="02040503050406030204" pitchFamily="18" charset="0"/>
                      </a:rPr>
                      <m:t>,    </m:t>
                    </m:r>
                    <m:r>
                      <a:rPr lang="en-US" b="0" i="1" smtClean="0">
                        <a:latin typeface="Cambria Math" panose="02040503050406030204" pitchFamily="18" charset="0"/>
                      </a:rPr>
                      <m:t>    </m:t>
                    </m:r>
                  </m:oMath>
                </a14:m>
                <a:endParaRPr lang="el-GR" b="0" i="1" dirty="0" smtClean="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l-GR"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0</m:t>
                    </m:r>
                  </m:oMath>
                </a14:m>
                <a:endParaRPr lang="el-GR" dirty="0" smtClean="0"/>
              </a:p>
              <a:p>
                <a:pPr lvl="3"/>
                <a:r>
                  <a:rPr lang="el-GR" dirty="0" smtClean="0"/>
                  <a:t>Δίνουν </a:t>
                </a:r>
                <a14:m>
                  <m:oMath xmlns:m="http://schemas.openxmlformats.org/officeDocument/2006/math">
                    <m:r>
                      <a:rPr lang="el-GR" b="0" i="1" smtClean="0">
                        <a:latin typeface="Cambria Math" panose="02040503050406030204" pitchFamily="18" charset="0"/>
                      </a:rPr>
                      <m:t>𝜑</m:t>
                    </m:r>
                    <m:r>
                      <a:rPr lang="el-GR" b="0" i="1" smtClean="0">
                        <a:latin typeface="Cambria Math" panose="02040503050406030204" pitchFamily="18" charset="0"/>
                      </a:rPr>
                      <m:t>=0</m:t>
                    </m:r>
                  </m:oMath>
                </a14:m>
                <a:r>
                  <a:rPr lang="el-GR" dirty="0" smtClean="0"/>
                  <a:t> </a:t>
                </a:r>
              </a:p>
              <a:p>
                <a:pPr marL="896112" lvl="3"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𝐴</m:t>
                      </m:r>
                      <m:r>
                        <m:rPr>
                          <m:sty m:val="p"/>
                        </m:rPr>
                        <a:rPr lang="en-US" sz="2000" i="0">
                          <a:latin typeface="Cambria Math" panose="02040503050406030204" pitchFamily="18" charset="0"/>
                        </a:rPr>
                        <m:t>cos</m:t>
                      </m:r>
                      <m:r>
                        <a:rPr lang="en-US" sz="2000" i="0">
                          <a:latin typeface="Cambria Math" panose="02040503050406030204" pitchFamily="18" charset="0"/>
                        </a:rPr>
                        <m:t>⁡</m:t>
                      </m:r>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e>
                      </m:d>
                    </m:oMath>
                  </m:oMathPara>
                </a14:m>
                <a:endParaRPr lang="en-US" dirty="0" smtClean="0"/>
              </a:p>
              <a:p>
                <a:pPr marL="553212" lvl="3" indent="-274320"/>
                <a:r>
                  <a:rPr lang="el-GR" sz="2200" b="1" dirty="0" smtClean="0"/>
                  <a:t>Παράδειγμα</a:t>
                </a:r>
                <a:r>
                  <a:rPr lang="en-US" sz="2200" b="1" dirty="0" smtClean="0"/>
                  <a:t> 2</a:t>
                </a:r>
                <a:r>
                  <a:rPr lang="el-GR" sz="2200" dirty="0" smtClean="0"/>
                  <a:t>:</a:t>
                </a:r>
                <a:endParaRPr lang="el-GR" sz="22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a:latin typeface="Cambria Math" panose="02040503050406030204" pitchFamily="18" charset="0"/>
                      </a:rPr>
                      <m:t>=0,</m:t>
                    </m:r>
                    <m:r>
                      <a:rPr lang="en-US" sz="2000" i="1">
                        <a:latin typeface="Cambria Math" panose="02040503050406030204" pitchFamily="18" charset="0"/>
                      </a:rPr>
                      <m:t>  </m:t>
                    </m:r>
                    <m:r>
                      <a:rPr lang="el-GR" sz="2000" i="1">
                        <a:latin typeface="Cambria Math" panose="02040503050406030204" pitchFamily="18" charset="0"/>
                      </a:rPr>
                      <m:t>        </m:t>
                    </m:r>
                  </m:oMath>
                </a14:m>
                <a:endParaRPr lang="el-GR" sz="2000" i="1" dirty="0" smtClean="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l-GR"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i="1">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oMath>
                </a14:m>
                <a:endParaRPr lang="el-GR" sz="2000" dirty="0"/>
              </a:p>
              <a:p>
                <a:pPr marL="946404" lvl="5" indent="-274320"/>
                <a:r>
                  <a:rPr lang="el-GR" sz="1800" dirty="0"/>
                  <a:t>Δίνουν </a:t>
                </a:r>
                <a14:m>
                  <m:oMath xmlns:m="http://schemas.openxmlformats.org/officeDocument/2006/math">
                    <m:r>
                      <a:rPr lang="el-GR" sz="1800" i="1">
                        <a:latin typeface="Cambria Math" panose="02040503050406030204" pitchFamily="18" charset="0"/>
                      </a:rPr>
                      <m:t>𝜑</m:t>
                    </m:r>
                    <m:r>
                      <a:rPr lang="el-GR" sz="1800" i="1">
                        <a:latin typeface="Cambria Math" panose="02040503050406030204" pitchFamily="18" charset="0"/>
                      </a:rPr>
                      <m:t>=−</m:t>
                    </m:r>
                    <m:f>
                      <m:fPr>
                        <m:type m:val="skw"/>
                        <m:ctrlPr>
                          <a:rPr lang="el-GR" sz="1800" i="1">
                            <a:latin typeface="Cambria Math" panose="02040503050406030204" pitchFamily="18" charset="0"/>
                            <a:ea typeface="Cambria Math" panose="02040503050406030204" pitchFamily="18" charset="0"/>
                          </a:rPr>
                        </m:ctrlPr>
                      </m:fPr>
                      <m:num>
                        <m:r>
                          <a:rPr lang="el-GR" sz="1800" i="1">
                            <a:latin typeface="Cambria Math" panose="02040503050406030204" pitchFamily="18" charset="0"/>
                            <a:ea typeface="Cambria Math" panose="02040503050406030204" pitchFamily="18" charset="0"/>
                          </a:rPr>
                          <m:t>𝜋</m:t>
                        </m:r>
                      </m:num>
                      <m:den>
                        <m:r>
                          <a:rPr lang="el-GR" sz="1800" i="1">
                            <a:latin typeface="Cambria Math" panose="02040503050406030204" pitchFamily="18" charset="0"/>
                            <a:ea typeface="Cambria Math" panose="02040503050406030204" pitchFamily="18" charset="0"/>
                          </a:rPr>
                          <m:t>2</m:t>
                        </m:r>
                      </m:den>
                    </m:f>
                  </m:oMath>
                </a14:m>
                <a:r>
                  <a:rPr lang="el-GR" sz="2000" dirty="0"/>
                  <a:t/>
                </a:r>
                <a:br>
                  <a:rPr lang="el-GR" sz="2000" dirty="0"/>
                </a:br>
                <a:r>
                  <a:rPr lang="el-GR" sz="2000" dirty="0" smtClean="0"/>
                  <a:t/>
                </a:r>
                <a:br>
                  <a:rPr lang="el-GR" sz="2000" dirty="0" smtClean="0"/>
                </a:br>
                <a:r>
                  <a:rPr lang="el-GR" sz="2000" dirty="0" smtClean="0"/>
                  <a:t>                          </a:t>
                </a:r>
                <a14:m>
                  <m:oMath xmlns:m="http://schemas.openxmlformats.org/officeDocument/2006/math">
                    <m:r>
                      <a:rPr lang="en-US" sz="2000" i="1">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num>
                      <m:den>
                        <m:r>
                          <a:rPr lang="el-GR" sz="2000" i="1">
                            <a:latin typeface="Cambria Math" panose="02040503050406030204" pitchFamily="18" charset="0"/>
                          </a:rPr>
                          <m:t>𝜔</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l-GR" sz="2000" i="1">
                                    <a:latin typeface="Cambria Math" panose="02040503050406030204" pitchFamily="18" charset="0"/>
                                  </a:rPr>
                                  <m:t>𝜋</m:t>
                                </m:r>
                              </m:num>
                              <m:den>
                                <m:r>
                                  <a:rPr lang="el-GR" sz="2000" i="1">
                                    <a:latin typeface="Cambria Math" panose="02040503050406030204" pitchFamily="18" charset="0"/>
                                  </a:rPr>
                                  <m:t>2</m:t>
                                </m:r>
                              </m:den>
                            </m:f>
                          </m:e>
                        </m:d>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num>
                      <m:den>
                        <m:r>
                          <a:rPr lang="el-GR" sz="2000" b="0" i="1" smtClean="0">
                            <a:latin typeface="Cambria Math" panose="02040503050406030204" pitchFamily="18" charset="0"/>
                          </a:rPr>
                          <m:t>𝜔</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r>
                          <a:rPr lang="el-GR"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e>
                    </m:func>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371600"/>
                <a:ext cx="8000999" cy="5127622"/>
              </a:xfrm>
              <a:blipFill rotWithShape="0">
                <a:blip r:embed="rId3"/>
                <a:stretch>
                  <a:fillRect t="-1665"/>
                </a:stretch>
              </a:blipFill>
            </p:spPr>
            <p:txBody>
              <a:bodyPr/>
              <a:lstStyle/>
              <a:p>
                <a:r>
                  <a:rPr lang="el-GR">
                    <a:noFill/>
                  </a:rPr>
                  <a:t> </a:t>
                </a:r>
              </a:p>
            </p:txBody>
          </p:sp>
        </mc:Fallback>
      </mc:AlternateContent>
      <p:grpSp>
        <p:nvGrpSpPr>
          <p:cNvPr id="11" name="Group 10"/>
          <p:cNvGrpSpPr/>
          <p:nvPr/>
        </p:nvGrpSpPr>
        <p:grpSpPr>
          <a:xfrm>
            <a:off x="5548312" y="3962400"/>
            <a:ext cx="3019425" cy="1600200"/>
            <a:chOff x="5548312" y="3962400"/>
            <a:chExt cx="3019425" cy="16002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312" y="4038600"/>
              <a:ext cx="3019425" cy="1524000"/>
            </a:xfrm>
            <a:prstGeom prst="rect">
              <a:avLst/>
            </a:prstGeom>
          </p:spPr>
        </p:pic>
        <p:sp>
          <p:nvSpPr>
            <p:cNvPr id="9" name="Rounded Rectangle 8"/>
            <p:cNvSpPr/>
            <p:nvPr/>
          </p:nvSpPr>
          <p:spPr>
            <a:xfrm>
              <a:off x="5867400" y="3962400"/>
              <a:ext cx="609599" cy="695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8" name="Group 17"/>
          <p:cNvGrpSpPr/>
          <p:nvPr/>
        </p:nvGrpSpPr>
        <p:grpSpPr>
          <a:xfrm>
            <a:off x="3994426" y="4499676"/>
            <a:ext cx="1092744" cy="601848"/>
            <a:chOff x="3962400" y="4489651"/>
            <a:chExt cx="1092744" cy="601848"/>
          </a:xfrm>
        </p:grpSpPr>
        <p:cxnSp>
          <p:nvCxnSpPr>
            <p:cNvPr id="7" name="Straight Arrow Connector 6"/>
            <p:cNvCxnSpPr/>
            <p:nvPr/>
          </p:nvCxnSpPr>
          <p:spPr>
            <a:xfrm flipV="1">
              <a:off x="3962400" y="46482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48006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445875" y="4489651"/>
                  <a:ext cx="4361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6" name="TextBox 15"/>
                <p:cNvSpPr txBox="1">
                  <a:spLocks noRot="1" noChangeAspect="1" noMove="1" noResize="1" noEditPoints="1" noAdjustHandles="1" noChangeArrowheads="1" noChangeShapeType="1" noTextEdit="1"/>
                </p:cNvSpPr>
                <p:nvPr/>
              </p:nvSpPr>
              <p:spPr>
                <a:xfrm>
                  <a:off x="4445875" y="4489651"/>
                  <a:ext cx="436145" cy="276999"/>
                </a:xfrm>
                <a:prstGeom prst="rect">
                  <a:avLst/>
                </a:prstGeom>
                <a:blipFill rotWithShape="0">
                  <a:blip r:embed="rId5"/>
                  <a:stretch>
                    <a:fillRect l="-7042" t="-2174" r="-14085" b="-3260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45875" y="4814500"/>
                  <a:ext cx="609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7" name="TextBox 16"/>
                <p:cNvSpPr txBox="1">
                  <a:spLocks noRot="1" noChangeAspect="1" noMove="1" noResize="1" noEditPoints="1" noAdjustHandles="1" noChangeArrowheads="1" noChangeShapeType="1" noTextEdit="1"/>
                </p:cNvSpPr>
                <p:nvPr/>
              </p:nvSpPr>
              <p:spPr>
                <a:xfrm>
                  <a:off x="4445875" y="4814500"/>
                  <a:ext cx="609269" cy="276999"/>
                </a:xfrm>
                <a:prstGeom prst="rect">
                  <a:avLst/>
                </a:prstGeom>
                <a:blipFill rotWithShape="0">
                  <a:blip r:embed="rId6"/>
                  <a:stretch>
                    <a:fillRect l="-2000" t="-2174" r="-9000" b="-32609"/>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3" name="Rounded Rectangle 12"/>
              <p:cNvSpPr/>
              <p:nvPr/>
            </p:nvSpPr>
            <p:spPr>
              <a:xfrm>
                <a:off x="533400" y="5867400"/>
                <a:ext cx="2438400" cy="4794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Για </a:t>
                </a:r>
                <a14:m>
                  <m:oMath xmlns:m="http://schemas.openxmlformats.org/officeDocument/2006/math">
                    <m:r>
                      <a:rPr lang="el-GR" i="1" dirty="0" smtClean="0">
                        <a:solidFill>
                          <a:srgbClr val="FF0000"/>
                        </a:solidFill>
                        <a:latin typeface="Cambria Math" panose="02040503050406030204" pitchFamily="18" charset="0"/>
                      </a:rPr>
                      <m:t>𝜑</m:t>
                    </m:r>
                    <m:r>
                      <a:rPr lang="el-GR" i="1" dirty="0" smtClean="0">
                        <a:solidFill>
                          <a:srgbClr val="FF0000"/>
                        </a:solidFill>
                        <a:latin typeface="Cambria Math" panose="02040503050406030204" pitchFamily="18" charset="0"/>
                      </a:rPr>
                      <m:t>=−</m:t>
                    </m:r>
                    <m:f>
                      <m:fPr>
                        <m:ctrlPr>
                          <a:rPr lang="el-GR" i="1" dirty="0" smtClean="0">
                            <a:solidFill>
                              <a:srgbClr val="FF0000"/>
                            </a:solidFill>
                            <a:latin typeface="Cambria Math" panose="02040503050406030204" pitchFamily="18" charset="0"/>
                          </a:rPr>
                        </m:ctrlPr>
                      </m:fPr>
                      <m:num>
                        <m:r>
                          <a:rPr lang="el-GR" i="1" dirty="0" smtClean="0">
                            <a:solidFill>
                              <a:srgbClr val="FF0000"/>
                            </a:solidFill>
                            <a:latin typeface="Cambria Math" panose="02040503050406030204" pitchFamily="18" charset="0"/>
                          </a:rPr>
                          <m:t>𝜋</m:t>
                        </m:r>
                      </m:num>
                      <m:den>
                        <m:r>
                          <a:rPr lang="el-GR" i="1" dirty="0" smtClean="0">
                            <a:solidFill>
                              <a:srgbClr val="FF0000"/>
                            </a:solidFill>
                            <a:latin typeface="Cambria Math" panose="02040503050406030204" pitchFamily="18" charset="0"/>
                          </a:rPr>
                          <m:t>2</m:t>
                        </m:r>
                      </m:den>
                    </m:f>
                    <m:r>
                      <a:rPr lang="en-US" b="0" i="1" dirty="0" smtClean="0">
                        <a:solidFill>
                          <a:srgbClr val="FF0000"/>
                        </a:solidFill>
                        <a:latin typeface="Cambria Math" panose="02040503050406030204" pitchFamily="18" charset="0"/>
                      </a:rPr>
                      <m:t>⇒</m:t>
                    </m:r>
                    <m:r>
                      <a:rPr lang="el-GR" i="1" dirty="0" smtClean="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m:t>
                    </m:r>
                    <m:f>
                      <m:fPr>
                        <m:ctrlPr>
                          <a:rPr lang="en-US" i="1" dirty="0" smtClean="0">
                            <a:solidFill>
                              <a:srgbClr val="FF0000"/>
                            </a:solidFill>
                            <a:latin typeface="Cambria Math" panose="02040503050406030204" pitchFamily="18" charset="0"/>
                          </a:rPr>
                        </m:ctrlPr>
                      </m:fPr>
                      <m:num>
                        <m:sSub>
                          <m:sSubPr>
                            <m:ctrlPr>
                              <a:rPr lang="en-US" i="1" dirty="0" err="1" smtClean="0">
                                <a:solidFill>
                                  <a:srgbClr val="FF0000"/>
                                </a:solidFill>
                                <a:latin typeface="Cambria Math" panose="02040503050406030204" pitchFamily="18" charset="0"/>
                              </a:rPr>
                            </m:ctrlPr>
                          </m:sSubPr>
                          <m:e>
                            <m:r>
                              <a:rPr lang="en-US" i="1" dirty="0" err="1" smtClean="0">
                                <a:solidFill>
                                  <a:srgbClr val="FF0000"/>
                                </a:solidFill>
                                <a:latin typeface="Cambria Math" panose="02040503050406030204" pitchFamily="18" charset="0"/>
                              </a:rPr>
                              <m:t>𝑢</m:t>
                            </m:r>
                          </m:e>
                          <m:sub>
                            <m:r>
                              <a:rPr lang="en-US" i="1" dirty="0" err="1" smtClean="0">
                                <a:solidFill>
                                  <a:srgbClr val="FF0000"/>
                                </a:solidFill>
                                <a:latin typeface="Cambria Math" panose="02040503050406030204" pitchFamily="18" charset="0"/>
                              </a:rPr>
                              <m:t>𝑖</m:t>
                            </m:r>
                          </m:sub>
                        </m:sSub>
                      </m:num>
                      <m:den>
                        <m:r>
                          <a:rPr lang="en-US" i="1" dirty="0" smtClean="0">
                            <a:solidFill>
                              <a:srgbClr val="FF0000"/>
                            </a:solidFill>
                            <a:latin typeface="Cambria Math" panose="02040503050406030204" pitchFamily="18" charset="0"/>
                          </a:rPr>
                          <m:t>𝜔</m:t>
                        </m:r>
                      </m:den>
                    </m:f>
                  </m:oMath>
                </a14:m>
                <a:endParaRPr lang="en-US" dirty="0"/>
              </a:p>
            </p:txBody>
          </p:sp>
        </mc:Choice>
        <mc:Fallback xmlns="">
          <p:sp>
            <p:nvSpPr>
              <p:cNvPr id="13" name="Rounded Rectangle 12"/>
              <p:cNvSpPr>
                <a:spLocks noRot="1" noChangeAspect="1" noMove="1" noResize="1" noEditPoints="1" noAdjustHandles="1" noChangeArrowheads="1" noChangeShapeType="1" noTextEdit="1"/>
              </p:cNvSpPr>
              <p:nvPr/>
            </p:nvSpPr>
            <p:spPr>
              <a:xfrm>
                <a:off x="533400" y="5867400"/>
                <a:ext cx="2438400" cy="479422"/>
              </a:xfrm>
              <a:prstGeom prst="roundRect">
                <a:avLst/>
              </a:prstGeom>
              <a:blipFill>
                <a:blip r:embed="rId9"/>
                <a:stretch>
                  <a:fillRect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orizontal Scroll 13"/>
              <p:cNvSpPr/>
              <p:nvPr/>
            </p:nvSpPr>
            <p:spPr>
              <a:xfrm>
                <a:off x="6019798"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𝑥</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𝑡</m:t>
                          </m:r>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cos</m:t>
                          </m:r>
                        </m:fName>
                        <m:e>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𝜙</m:t>
                              </m:r>
                            </m:e>
                          </m:d>
                        </m:e>
                      </m:func>
                    </m:oMath>
                  </m:oMathPara>
                </a14:m>
                <a:endParaRPr lang="en-US" sz="1600" b="0" dirty="0" smtClean="0">
                  <a:solidFill>
                    <a:schemeClr val="tx1"/>
                  </a:solidFill>
                </a:endParaRPr>
              </a:p>
              <a:p>
                <a:pPr algn="ct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𝑢</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𝑡</m:t>
                          </m:r>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𝐴</m:t>
                      </m:r>
                      <m:r>
                        <a:rPr lang="en-US" sz="1600" b="0" i="1"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sin</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𝜙</m:t>
                      </m:r>
                      <m:r>
                        <a:rPr lang="en-US" sz="1600" b="0" i="1" smtClean="0">
                          <a:solidFill>
                            <a:schemeClr val="tx1"/>
                          </a:solidFill>
                          <a:latin typeface="Cambria Math" panose="02040503050406030204" pitchFamily="18" charset="0"/>
                        </a:rPr>
                        <m:t>)</m:t>
                      </m:r>
                    </m:oMath>
                  </m:oMathPara>
                </a14:m>
                <a:endParaRPr lang="el-GR" sz="1600" dirty="0">
                  <a:solidFill>
                    <a:schemeClr val="tx1"/>
                  </a:solidFill>
                </a:endParaRPr>
              </a:p>
            </p:txBody>
          </p:sp>
        </mc:Choice>
        <mc:Fallback xmlns="">
          <p:sp>
            <p:nvSpPr>
              <p:cNvPr id="14" name="Horizontal Scroll 13"/>
              <p:cNvSpPr>
                <a:spLocks noRot="1" noChangeAspect="1" noMove="1" noResize="1" noEditPoints="1" noAdjustHandles="1" noChangeArrowheads="1" noChangeShapeType="1" noTextEdit="1"/>
              </p:cNvSpPr>
              <p:nvPr/>
            </p:nvSpPr>
            <p:spPr>
              <a:xfrm>
                <a:off x="6019798" y="609600"/>
                <a:ext cx="2547939" cy="838200"/>
              </a:xfrm>
              <a:prstGeom prst="horizontalScroll">
                <a:avLst/>
              </a:prstGeom>
              <a:blipFill rotWithShape="0">
                <a:blip r:embed="rId10"/>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3602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107887" cy="4495800"/>
          </a:xfrm>
        </p:spPr>
      </p:pic>
      <mc:AlternateContent xmlns:mc="http://schemas.openxmlformats.org/markup-compatibility/2006" xmlns:a14="http://schemas.microsoft.com/office/drawing/2010/main">
        <mc:Choice Requires="a14">
          <p:sp>
            <p:nvSpPr>
              <p:cNvPr id="6" name="TextBox 5"/>
              <p:cNvSpPr txBox="1"/>
              <p:nvPr/>
            </p:nvSpPr>
            <p:spPr>
              <a:xfrm>
                <a:off x="809625" y="6019800"/>
                <a:ext cx="8534400" cy="307777"/>
              </a:xfrm>
              <a:prstGeom prst="rect">
                <a:avLst/>
              </a:prstGeom>
              <a:noFill/>
            </p:spPr>
            <p:txBody>
              <a:bodyPr wrap="square" rtlCol="0">
                <a:spAutoFit/>
              </a:bodyPr>
              <a:lstStyle/>
              <a:p>
                <a:r>
                  <a:rPr lang="el-GR" sz="1400" dirty="0"/>
                  <a:t>Θέση, ταχύτητα, επιτάχυνση για (</a:t>
                </a:r>
                <a:r>
                  <a:rPr lang="en-US" sz="1400" dirty="0"/>
                  <a:t>a</a:t>
                </a:r>
                <a:r>
                  <a:rPr lang="el-GR" sz="1400" dirty="0"/>
                  <a:t>)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r>
                      <a:rPr lang="en-US" sz="1400" i="1">
                        <a:latin typeface="Cambria Math" panose="02040503050406030204" pitchFamily="18" charset="0"/>
                      </a:rPr>
                      <m:t>𝑥</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m:t>
                    </m:r>
                    <m:r>
                      <a:rPr lang="en-US" sz="1400" i="1">
                        <a:latin typeface="Cambria Math" panose="02040503050406030204" pitchFamily="18" charset="0"/>
                      </a:rPr>
                      <m:t>𝐴</m:t>
                    </m:r>
                    <m:r>
                      <a:rPr lang="en-US" sz="1400" i="1">
                        <a:latin typeface="Cambria Math" panose="02040503050406030204" pitchFamily="18" charset="0"/>
                      </a:rPr>
                      <m:t>,</m:t>
                    </m:r>
                    <m:r>
                      <a:rPr lang="en-US" sz="1400" i="1">
                        <a:latin typeface="Cambria Math" panose="02040503050406030204" pitchFamily="18" charset="0"/>
                      </a:rPr>
                      <m:t>𝑢</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=0</m:t>
                    </m:r>
                  </m:oMath>
                </a14:m>
                <a:r>
                  <a:rPr lang="en-US" sz="1400" dirty="0"/>
                  <a:t> </a:t>
                </a:r>
                <a:r>
                  <a:rPr lang="el-GR" sz="1400" dirty="0"/>
                  <a:t>και (</a:t>
                </a:r>
                <a:r>
                  <a:rPr lang="en-US" sz="1400" dirty="0"/>
                  <a:t>b)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r>
                      <a:rPr lang="en-US" sz="1400" i="1">
                        <a:latin typeface="Cambria Math" panose="02040503050406030204" pitchFamily="18" charset="0"/>
                      </a:rPr>
                      <m:t>𝑥</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=0,</m:t>
                    </m:r>
                    <m:r>
                      <a:rPr lang="en-US" sz="1400" i="1">
                        <a:latin typeface="Cambria Math" panose="02040503050406030204" pitchFamily="18" charset="0"/>
                      </a:rPr>
                      <m:t>𝑢</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𝑢</m:t>
                        </m:r>
                      </m:e>
                      <m:sub>
                        <m:r>
                          <a:rPr lang="en-US" sz="1400" i="1">
                            <a:latin typeface="Cambria Math" panose="02040503050406030204" pitchFamily="18" charset="0"/>
                          </a:rPr>
                          <m:t>𝑖</m:t>
                        </m:r>
                      </m:sub>
                    </m:sSub>
                  </m:oMath>
                </a14:m>
                <a:r>
                  <a:rPr lang="en-US" sz="1400" dirty="0"/>
                  <a:t> </a:t>
                </a:r>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809625" y="6019800"/>
                <a:ext cx="8534400" cy="307777"/>
              </a:xfrm>
              <a:prstGeom prst="rect">
                <a:avLst/>
              </a:prstGeom>
              <a:blipFill rotWithShape="0">
                <a:blip r:embed="rId3"/>
                <a:stretch>
                  <a:fillRect l="-214" t="-4000" b="-20000"/>
                </a:stretch>
              </a:blipFill>
            </p:spPr>
            <p:txBody>
              <a:bodyPr/>
              <a:lstStyle/>
              <a:p>
                <a:r>
                  <a:rPr lang="el-GR">
                    <a:noFill/>
                  </a:rPr>
                  <a:t> </a:t>
                </a:r>
              </a:p>
            </p:txBody>
          </p:sp>
        </mc:Fallback>
      </mc:AlternateContent>
    </p:spTree>
    <p:extLst>
      <p:ext uri="{BB962C8B-B14F-4D97-AF65-F5344CB8AC3E}">
        <p14:creationId xmlns:p14="http://schemas.microsoft.com/office/powerpoint/2010/main" val="2268080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492275"/>
                <a:ext cx="5191178" cy="5213325"/>
              </a:xfrm>
            </p:spPr>
            <p:txBody>
              <a:bodyPr>
                <a:normAutofit/>
              </a:bodyPr>
              <a:lstStyle/>
              <a:p>
                <a:r>
                  <a:rPr lang="el-GR" dirty="0" smtClean="0"/>
                  <a:t>Παρατηρήστε ότι:</a:t>
                </a:r>
              </a:p>
              <a:p>
                <a:endParaRPr lang="el-GR" sz="1200" dirty="0"/>
              </a:p>
              <a:p>
                <a:r>
                  <a:rPr lang="el-GR" dirty="0" smtClean="0"/>
                  <a:t>Η </a:t>
                </a:r>
                <a:r>
                  <a:rPr lang="el-GR" b="1" dirty="0" smtClean="0">
                    <a:solidFill>
                      <a:srgbClr val="FF0000"/>
                    </a:solidFill>
                  </a:rPr>
                  <a:t>μέγιστη</a:t>
                </a:r>
                <a:r>
                  <a:rPr lang="el-GR" dirty="0" smtClean="0"/>
                  <a:t> (κατ’</a:t>
                </a:r>
                <a:r>
                  <a:rPr lang="en-US" dirty="0" smtClean="0"/>
                  <a:t> </a:t>
                </a:r>
                <a:r>
                  <a:rPr lang="el-GR" dirty="0" smtClean="0"/>
                  <a:t>απόλυτη τιμή)</a:t>
                </a:r>
                <a:br>
                  <a:rPr lang="el-GR" dirty="0" smtClean="0"/>
                </a:br>
                <a:r>
                  <a:rPr lang="el-GR" b="1" dirty="0" smtClean="0">
                    <a:solidFill>
                      <a:srgbClr val="FF0000"/>
                    </a:solidFill>
                  </a:rPr>
                  <a:t>ταχύτητα</a:t>
                </a:r>
                <a:r>
                  <a:rPr lang="el-GR" dirty="0" smtClean="0">
                    <a:solidFill>
                      <a:srgbClr val="FF0000"/>
                    </a:solidFill>
                  </a:rPr>
                  <a:t> </a:t>
                </a:r>
                <a:r>
                  <a:rPr lang="el-GR" dirty="0" smtClean="0"/>
                  <a:t>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dirty="0" smtClean="0"/>
              </a:p>
              <a:p>
                <a:pPr lvl="1"/>
                <a:r>
                  <a:rPr lang="el-GR" dirty="0" smtClean="0"/>
                  <a:t>Δηλ. όταν το σύστημα βρίσκεται στη </a:t>
                </a:r>
                <a:r>
                  <a:rPr lang="el-GR" b="1" dirty="0" smtClean="0"/>
                  <a:t>θέση ισορροπίας </a:t>
                </a:r>
                <a:r>
                  <a:rPr lang="el-GR" dirty="0" smtClean="0"/>
                  <a:t>του!</a:t>
                </a:r>
                <a:endParaRPr lang="en-US" dirty="0" smtClean="0"/>
              </a:p>
              <a:p>
                <a:endParaRPr lang="en-US" sz="1600" dirty="0" smtClean="0"/>
              </a:p>
              <a:p>
                <a:r>
                  <a:rPr lang="el-GR" dirty="0" smtClean="0"/>
                  <a:t>Η </a:t>
                </a:r>
                <a:r>
                  <a:rPr lang="el-GR" b="1" dirty="0" smtClean="0">
                    <a:solidFill>
                      <a:srgbClr val="7030A0"/>
                    </a:solidFill>
                  </a:rPr>
                  <a:t>μέγιστη</a:t>
                </a:r>
                <a:r>
                  <a:rPr lang="el-GR" dirty="0" smtClean="0"/>
                  <a:t> (κατ’</a:t>
                </a:r>
                <a:r>
                  <a:rPr lang="en-US" dirty="0" smtClean="0"/>
                  <a:t> </a:t>
                </a:r>
                <a:r>
                  <a:rPr lang="el-GR" dirty="0" smtClean="0"/>
                  <a:t>απόλυτη τιμή) </a:t>
                </a:r>
                <a:r>
                  <a:rPr lang="el-GR" b="1" dirty="0" smtClean="0">
                    <a:solidFill>
                      <a:srgbClr val="7030A0"/>
                    </a:solidFill>
                  </a:rPr>
                  <a:t>επιτάχυνση</a:t>
                </a:r>
                <a:r>
                  <a:rPr lang="el-GR" dirty="0" smtClean="0"/>
                  <a:t> 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l-GR" b="0" dirty="0" smtClean="0"/>
              </a:p>
              <a:p>
                <a:pPr lvl="1"/>
                <a:r>
                  <a:rPr lang="el-GR" dirty="0" smtClean="0"/>
                  <a:t>Δηλ. όταν το σύστημα βρίσκεται στη </a:t>
                </a:r>
                <a:r>
                  <a:rPr lang="el-GR" b="1" dirty="0" smtClean="0"/>
                  <a:t>μέγιστη (κατ’ απόλυτη τιμή) απομάκρυνση από τη θέση ισορροπίας του</a:t>
                </a:r>
                <a:r>
                  <a:rPr lang="el-GR"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492275"/>
                <a:ext cx="5191178" cy="5213325"/>
              </a:xfrm>
              <a:blipFill rotWithShape="0">
                <a:blip r:embed="rId2"/>
                <a:stretch>
                  <a:fillRect t="-936"/>
                </a:stretch>
              </a:blipFill>
            </p:spPr>
            <p:txBody>
              <a:bodyPr/>
              <a:lstStyle/>
              <a:p>
                <a:r>
                  <a:rPr lang="el-GR">
                    <a:noFill/>
                  </a:rPr>
                  <a:t> </a:t>
                </a:r>
              </a:p>
            </p:txBody>
          </p:sp>
        </mc:Fallback>
      </mc:AlternateContent>
      <p:grpSp>
        <p:nvGrpSpPr>
          <p:cNvPr id="4" name="Group 3"/>
          <p:cNvGrpSpPr/>
          <p:nvPr/>
        </p:nvGrpSpPr>
        <p:grpSpPr>
          <a:xfrm>
            <a:off x="5638800" y="2133600"/>
            <a:ext cx="2996452" cy="3200400"/>
            <a:chOff x="5686574" y="1676400"/>
            <a:chExt cx="2996452" cy="3200400"/>
          </a:xfrm>
        </p:grpSpPr>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880" r="52204" b="8475"/>
            <a:stretch/>
          </p:blipFill>
          <p:spPr>
            <a:xfrm>
              <a:off x="5787426" y="1676400"/>
              <a:ext cx="2895600" cy="32004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686574" y="2353806"/>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𝐴</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5686574" y="2353806"/>
                  <a:ext cx="201704" cy="215444"/>
                </a:xfrm>
                <a:prstGeom prst="rect">
                  <a:avLst/>
                </a:prstGeom>
                <a:blipFill rotWithShape="0">
                  <a:blip r:embed="rId4"/>
                  <a:stretch>
                    <a:fillRect l="-15152" r="-51515"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00726" y="1862141"/>
                  <a:ext cx="1288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00726" y="1862141"/>
                  <a:ext cx="128802" cy="215444"/>
                </a:xfrm>
                <a:prstGeom prst="rect">
                  <a:avLst/>
                </a:prstGeom>
                <a:blipFill rotWithShape="0">
                  <a:blip r:embed="rId5"/>
                  <a:stretch>
                    <a:fillRect l="-42857" r="-38095" b="-2778"/>
                  </a:stretch>
                </a:blipFill>
              </p:spPr>
              <p:txBody>
                <a:bodyPr/>
                <a:lstStyle/>
                <a:p>
                  <a:r>
                    <a:rPr lang="el-GR">
                      <a:noFill/>
                    </a:rPr>
                    <a:t> </a:t>
                  </a:r>
                </a:p>
              </p:txBody>
            </p:sp>
          </mc:Fallback>
        </mc:AlternateContent>
      </p:grpSp>
      <p:cxnSp>
        <p:nvCxnSpPr>
          <p:cNvPr id="6" name="Straight Connector 5"/>
          <p:cNvCxnSpPr/>
          <p:nvPr/>
        </p:nvCxnSpPr>
        <p:spPr>
          <a:xfrm>
            <a:off x="6353175" y="1219200"/>
            <a:ext cx="0" cy="45720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96125" y="1209675"/>
            <a:ext cx="0" cy="45720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0025" y="1209675"/>
            <a:ext cx="0" cy="45720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81700" y="1219200"/>
            <a:ext cx="0" cy="457200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05600" y="1219200"/>
            <a:ext cx="0" cy="457200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19975" y="1209675"/>
            <a:ext cx="0" cy="457200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7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22" y="4329309"/>
            <a:ext cx="4963306" cy="2167329"/>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a:p>
            <a:pPr lvl="2"/>
            <a:r>
              <a:rPr lang="el-GR" sz="1600" dirty="0"/>
              <a:t>Δ) Γράψτε όλες τις εξισώσεις κίνησης.</a:t>
            </a:r>
          </a:p>
        </p:txBody>
      </p:sp>
    </p:spTree>
    <p:extLst>
      <p:ext uri="{BB962C8B-B14F-4D97-AF65-F5344CB8AC3E}">
        <p14:creationId xmlns:p14="http://schemas.microsoft.com/office/powerpoint/2010/main" val="1003317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r>
              <a:rPr lang="en-US" b="1" dirty="0" smtClean="0"/>
              <a:t> – </a:t>
            </a:r>
            <a:r>
              <a:rPr lang="el-GR" b="1" dirty="0" smtClean="0"/>
              <a:t>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r>
              <a:rPr lang="el-GR" sz="1600" dirty="0" smtClean="0"/>
              <a:t>.</a:t>
            </a:r>
            <a:endParaRPr lang="el-GR"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98320" y="2701080"/>
              <a:ext cx="8161560" cy="3140280"/>
            </p14:xfrm>
          </p:contentPart>
        </mc:Choice>
        <mc:Fallback xmlns="">
          <p:pic>
            <p:nvPicPr>
              <p:cNvPr id="4" name="Ink 3"/>
              <p:cNvPicPr/>
              <p:nvPr/>
            </p:nvPicPr>
            <p:blipFill>
              <a:blip r:embed="rId4"/>
              <a:stretch>
                <a:fillRect/>
              </a:stretch>
            </p:blipFill>
            <p:spPr>
              <a:xfrm>
                <a:off x="591840" y="2694240"/>
                <a:ext cx="8175240" cy="3157920"/>
              </a:xfrm>
              <a:prstGeom prst="rect">
                <a:avLst/>
              </a:prstGeom>
            </p:spPr>
          </p:pic>
        </mc:Fallback>
      </mc:AlternateContent>
    </p:spTree>
    <p:extLst>
      <p:ext uri="{BB962C8B-B14F-4D97-AF65-F5344CB8AC3E}">
        <p14:creationId xmlns:p14="http://schemas.microsoft.com/office/powerpoint/2010/main" val="3650475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Δ) Γράψτε όλες τις εξισώσεις κίνησης.</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24600" y="3427920"/>
              <a:ext cx="8199720" cy="2958840"/>
            </p14:xfrm>
          </p:contentPart>
        </mc:Choice>
        <mc:Fallback xmlns="">
          <p:pic>
            <p:nvPicPr>
              <p:cNvPr id="5" name="Ink 4"/>
              <p:cNvPicPr/>
              <p:nvPr/>
            </p:nvPicPr>
            <p:blipFill>
              <a:blip r:embed="rId4"/>
              <a:stretch>
                <a:fillRect/>
              </a:stretch>
            </p:blipFill>
            <p:spPr>
              <a:xfrm>
                <a:off x="615240" y="3421800"/>
                <a:ext cx="8216640" cy="2972880"/>
              </a:xfrm>
              <a:prstGeom prst="rect">
                <a:avLst/>
              </a:prstGeom>
            </p:spPr>
          </p:pic>
        </mc:Fallback>
      </mc:AlternateContent>
    </p:spTree>
    <p:extLst>
      <p:ext uri="{BB962C8B-B14F-4D97-AF65-F5344CB8AC3E}">
        <p14:creationId xmlns:p14="http://schemas.microsoft.com/office/powerpoint/2010/main" val="1865096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𝒖</m:t>
                        </m:r>
                      </m:e>
                      <m:sub>
                        <m:r>
                          <a:rPr lang="en-US" sz="1800" b="1" i="1" smtClean="0">
                            <a:latin typeface="Cambria Math" panose="02040503050406030204" pitchFamily="18" charset="0"/>
                          </a:rPr>
                          <m:t>𝒊</m:t>
                        </m:r>
                      </m:sub>
                    </m:sSub>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r>
                      <a:rPr lang="en-US" sz="1800" b="1" i="1" smtClean="0">
                        <a:latin typeface="Cambria Math" panose="02040503050406030204" pitchFamily="18" charset="0"/>
                      </a:rPr>
                      <m:t>𝟏</m:t>
                    </m:r>
                    <m:r>
                      <a:rPr lang="en-US" sz="1800" b="1" i="1" smtClean="0">
                        <a:latin typeface="Cambria Math" panose="02040503050406030204" pitchFamily="18" charset="0"/>
                      </a:rPr>
                      <m:t> </m:t>
                    </m:r>
                  </m:oMath>
                </a14:m>
                <a:r>
                  <a:rPr lang="en-US" sz="1800" b="1" dirty="0" smtClean="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8077200" y="5486400"/>
                <a:ext cx="58102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𝑢</m:t>
                          </m:r>
                        </m:e>
                        <m:sub>
                          <m:r>
                            <a:rPr lang="en-US" sz="900" b="0" i="1" smtClean="0">
                              <a:solidFill>
                                <a:schemeClr val="tx1"/>
                              </a:solidFill>
                              <a:latin typeface="Cambria Math" panose="02040503050406030204" pitchFamily="18" charset="0"/>
                            </a:rPr>
                            <m:t>𝑖</m:t>
                          </m:r>
                        </m:sub>
                      </m:sSub>
                      <m:r>
                        <a:rPr lang="en-US" sz="900" b="0" i="1" smtClean="0">
                          <a:solidFill>
                            <a:schemeClr val="tx1"/>
                          </a:solidFill>
                          <a:latin typeface="Cambria Math" panose="02040503050406030204" pitchFamily="18" charset="0"/>
                        </a:rPr>
                        <m:t>=−0.1</m:t>
                      </m:r>
                    </m:oMath>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𝑥</m:t>
                          </m:r>
                        </m:e>
                        <m:sub>
                          <m:r>
                            <a:rPr lang="en-US" sz="900" b="0" i="1" smtClean="0">
                              <a:solidFill>
                                <a:schemeClr val="tx1"/>
                              </a:solidFill>
                              <a:latin typeface="Cambria Math" panose="02040503050406030204" pitchFamily="18" charset="0"/>
                            </a:rPr>
                            <m:t>𝑖</m:t>
                          </m:r>
                        </m:sub>
                      </m:sSub>
                      <m:r>
                        <a:rPr lang="en-US" sz="900" b="0" i="1" smtClean="0">
                          <a:solidFill>
                            <a:schemeClr val="tx1"/>
                          </a:solidFill>
                          <a:latin typeface="Cambria Math" panose="02040503050406030204" pitchFamily="18" charset="0"/>
                        </a:rPr>
                        <m:t>=0.05 </m:t>
                      </m:r>
                    </m:oMath>
                  </m:oMathPara>
                </a14:m>
                <a:endParaRPr lang="en-US" sz="900" b="0" dirty="0" smtClean="0">
                  <a:solidFill>
                    <a:schemeClr val="tx1"/>
                  </a:solidFill>
                </a:endParaRPr>
              </a:p>
              <a:p>
                <a:pPr algn="ctr"/>
                <a:endParaRPr lang="el-GR" sz="1600"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8077200" y="5486400"/>
                <a:ext cx="581026" cy="617042"/>
              </a:xfrm>
              <a:prstGeom prst="roundRect">
                <a:avLst/>
              </a:prstGeom>
              <a:blipFill rotWithShape="0">
                <a:blip r:embed="rId4"/>
                <a:stretch>
                  <a:fillRect t="-6731"/>
                </a:stretch>
              </a:blipFill>
              <a:ln>
                <a:solidFill>
                  <a:schemeClr val="bg1"/>
                </a:solidFill>
              </a:ln>
            </p:spPr>
            <p:txBody>
              <a:bodyPr/>
              <a:lstStyle/>
              <a:p>
                <a:r>
                  <a:rPr lang="el-GR">
                    <a:noFill/>
                  </a:rPr>
                  <a:t> </a:t>
                </a:r>
              </a:p>
            </p:txBody>
          </p:sp>
        </mc:Fallback>
      </mc:AlternateContent>
    </p:spTree>
    <p:extLst>
      <p:ext uri="{BB962C8B-B14F-4D97-AF65-F5344CB8AC3E}">
        <p14:creationId xmlns:p14="http://schemas.microsoft.com/office/powerpoint/2010/main" val="3465381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smtClean="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78160" y="3393720"/>
              <a:ext cx="8044920" cy="3017520"/>
            </p14:xfrm>
          </p:contentPart>
        </mc:Choice>
        <mc:Fallback xmlns="">
          <p:pic>
            <p:nvPicPr>
              <p:cNvPr id="7" name="Ink 6"/>
              <p:cNvPicPr/>
              <p:nvPr/>
            </p:nvPicPr>
            <p:blipFill>
              <a:blip r:embed="rId7"/>
              <a:stretch>
                <a:fillRect/>
              </a:stretch>
            </p:blipFill>
            <p:spPr>
              <a:xfrm>
                <a:off x="572400" y="3384000"/>
                <a:ext cx="8064360" cy="3036600"/>
              </a:xfrm>
              <a:prstGeom prst="rect">
                <a:avLst/>
              </a:prstGeom>
            </p:spPr>
          </p:pic>
        </mc:Fallback>
      </mc:AlternateContent>
    </p:spTree>
    <p:extLst>
      <p:ext uri="{BB962C8B-B14F-4D97-AF65-F5344CB8AC3E}">
        <p14:creationId xmlns:p14="http://schemas.microsoft.com/office/powerpoint/2010/main" val="2165859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smtClean="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601560" y="3472920"/>
              <a:ext cx="8089200" cy="2998800"/>
            </p14:xfrm>
          </p:contentPart>
        </mc:Choice>
        <mc:Fallback xmlns="">
          <p:pic>
            <p:nvPicPr>
              <p:cNvPr id="7" name="Ink 6"/>
              <p:cNvPicPr/>
              <p:nvPr/>
            </p:nvPicPr>
            <p:blipFill>
              <a:blip r:embed="rId7"/>
              <a:stretch>
                <a:fillRect/>
              </a:stretch>
            </p:blipFill>
            <p:spPr>
              <a:xfrm>
                <a:off x="593640" y="3467520"/>
                <a:ext cx="8108280" cy="3013200"/>
              </a:xfrm>
              <a:prstGeom prst="rect">
                <a:avLst/>
              </a:prstGeom>
            </p:spPr>
          </p:pic>
        </mc:Fallback>
      </mc:AlternateContent>
    </p:spTree>
    <p:extLst>
      <p:ext uri="{BB962C8B-B14F-4D97-AF65-F5344CB8AC3E}">
        <p14:creationId xmlns:p14="http://schemas.microsoft.com/office/powerpoint/2010/main" val="3548558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12240" y="4412234"/>
            <a:ext cx="3496235" cy="1260629"/>
          </a:xfrm>
        </p:spPr>
        <p:txBody>
          <a:bodyPr>
            <a:normAutofit/>
          </a:bodyPr>
          <a:lstStyle/>
          <a:p>
            <a:r>
              <a:rPr lang="el-GR" dirty="0" smtClean="0"/>
              <a:t>Ταλαντώσεις και Μηχανικά Κύματα</a:t>
            </a:r>
          </a:p>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a:t>
            </a:r>
            <a:r>
              <a:rPr lang="el-GR" sz="1050" dirty="0" smtClean="0">
                <a:solidFill>
                  <a:srgbClr val="FF0000"/>
                </a:solidFill>
                <a:latin typeface="Cambria" panose="02040503050406030204" pitchFamily="18" charset="0"/>
              </a:rPr>
              <a:t>της </a:t>
            </a:r>
            <a:r>
              <a:rPr lang="el-GR" sz="1050" dirty="0">
                <a:solidFill>
                  <a:srgbClr val="FF0000"/>
                </a:solidFill>
                <a:latin typeface="Cambria" panose="02040503050406030204" pitchFamily="18" charset="0"/>
              </a:rPr>
              <a:t>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608577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smtClean="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637200" y="3459960"/>
              <a:ext cx="6310440" cy="3002040"/>
            </p14:xfrm>
          </p:contentPart>
        </mc:Choice>
        <mc:Fallback xmlns="">
          <p:pic>
            <p:nvPicPr>
              <p:cNvPr id="8" name="Ink 7"/>
              <p:cNvPicPr/>
              <p:nvPr/>
            </p:nvPicPr>
            <p:blipFill>
              <a:blip r:embed="rId7"/>
              <a:stretch>
                <a:fillRect/>
              </a:stretch>
            </p:blipFill>
            <p:spPr>
              <a:xfrm>
                <a:off x="631800" y="3450600"/>
                <a:ext cx="6327720" cy="3021840"/>
              </a:xfrm>
              <a:prstGeom prst="rect">
                <a:avLst/>
              </a:prstGeom>
            </p:spPr>
          </p:pic>
        </mc:Fallback>
      </mc:AlternateContent>
    </p:spTree>
    <p:extLst>
      <p:ext uri="{BB962C8B-B14F-4D97-AF65-F5344CB8AC3E}">
        <p14:creationId xmlns:p14="http://schemas.microsoft.com/office/powerpoint/2010/main" val="1009693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12240" y="4412234"/>
            <a:ext cx="3496235" cy="1260629"/>
          </a:xfrm>
        </p:spPr>
        <p:txBody>
          <a:bodyPr>
            <a:normAutofit/>
          </a:bodyPr>
          <a:lstStyle/>
          <a:p>
            <a:r>
              <a:rPr lang="el-GR" b="1" dirty="0" smtClean="0">
                <a:effectLst>
                  <a:outerShdw blurRad="38100" dist="38100" dir="2700000" algn="tl">
                    <a:srgbClr val="000000">
                      <a:alpha val="43137"/>
                    </a:srgbClr>
                  </a:outerShdw>
                </a:effectLst>
              </a:rPr>
              <a:t>Ταλαντώσεις και Μηχανικά Κύματα</a:t>
            </a:r>
          </a:p>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a:t>
            </a:r>
            <a:r>
              <a:rPr lang="el-GR" sz="1050" dirty="0" smtClean="0">
                <a:solidFill>
                  <a:srgbClr val="FF0000"/>
                </a:solidFill>
                <a:latin typeface="Cambria" panose="02040503050406030204" pitchFamily="18" charset="0"/>
              </a:rPr>
              <a:t>της </a:t>
            </a:r>
            <a:r>
              <a:rPr lang="el-GR" sz="1050" dirty="0">
                <a:solidFill>
                  <a:srgbClr val="FF0000"/>
                </a:solidFill>
                <a:latin typeface="Cambria" panose="02040503050406030204" pitchFamily="18" charset="0"/>
              </a:rPr>
              <a:t>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2102956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334000"/>
              </a:xfrm>
            </p:spPr>
            <p:txBody>
              <a:bodyPr>
                <a:normAutofit/>
              </a:bodyPr>
              <a:lstStyle/>
              <a:p>
                <a:r>
                  <a:rPr lang="el-GR" b="1" dirty="0" smtClean="0"/>
                  <a:t>Περιοδική κίνηση: ονομάζεται η κίνηση ενός σώματος που επιστρέφει στην αρχική του θέση ανά τακτά</a:t>
                </a:r>
                <a:r>
                  <a:rPr lang="en-US" b="1" dirty="0" smtClean="0"/>
                  <a:t>,</a:t>
                </a:r>
                <a:r>
                  <a:rPr lang="el-GR" b="1" dirty="0" smtClean="0"/>
                  <a:t> σταθερά χρονικά διαστήματα</a:t>
                </a:r>
                <a:endParaRPr lang="en-US" b="1" dirty="0" smtClean="0"/>
              </a:p>
              <a:p>
                <a:endParaRPr lang="el-GR" b="1" i="1" dirty="0" smtClean="0"/>
              </a:p>
              <a:p>
                <a:pPr lvl="1"/>
                <a:r>
                  <a:rPr lang="el-GR" dirty="0" smtClean="0"/>
                  <a:t>Πολλά παραδείγματα απ</a:t>
                </a:r>
                <a:r>
                  <a:rPr lang="el-GR" dirty="0"/>
                  <a:t>ό</a:t>
                </a:r>
                <a:r>
                  <a:rPr lang="el-GR" dirty="0" smtClean="0"/>
                  <a:t> την καθημερινότητα</a:t>
                </a:r>
              </a:p>
              <a:p>
                <a:pPr lvl="2"/>
                <a:r>
                  <a:rPr lang="el-GR" dirty="0" smtClean="0"/>
                  <a:t>Δείκτες ρολογιού</a:t>
                </a:r>
              </a:p>
              <a:p>
                <a:pPr lvl="2"/>
                <a:r>
                  <a:rPr lang="el-GR" dirty="0" smtClean="0"/>
                  <a:t>Κίνηση Γης γύρω από Ήλιο</a:t>
                </a:r>
              </a:p>
              <a:p>
                <a:pPr lvl="2"/>
                <a:r>
                  <a:rPr lang="el-GR" dirty="0" smtClean="0"/>
                  <a:t>Διαλέξεις Φυσικής </a:t>
                </a:r>
                <a:r>
                  <a:rPr lang="el-GR" dirty="0" smtClean="0">
                    <a:sym typeface="Wingdings" panose="05000000000000000000" pitchFamily="2" charset="2"/>
                  </a:rPr>
                  <a:t></a:t>
                </a:r>
              </a:p>
              <a:p>
                <a:pPr lvl="2"/>
                <a:r>
                  <a:rPr lang="el-GR" dirty="0" smtClean="0">
                    <a:sym typeface="Wingdings" panose="05000000000000000000" pitchFamily="2" charset="2"/>
                  </a:rPr>
                  <a:t>Τροχιά δορυφόρου γύρω από τη Γη</a:t>
                </a:r>
              </a:p>
              <a:p>
                <a:pPr lvl="2"/>
                <a:endParaRPr lang="el-GR" dirty="0" smtClean="0">
                  <a:sym typeface="Wingdings" panose="05000000000000000000" pitchFamily="2" charset="2"/>
                </a:endParaRPr>
              </a:p>
              <a:p>
                <a:pPr lvl="1"/>
                <a:r>
                  <a:rPr lang="el-GR" dirty="0" smtClean="0">
                    <a:sym typeface="Wingdings" panose="05000000000000000000" pitchFamily="2" charset="2"/>
                  </a:rPr>
                  <a:t>Μαθηματικός ορισμός: </a:t>
                </a: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e>
                    </m:d>
                    <m:r>
                      <a:rPr lang="el-GR" b="0" i="1" smtClean="0">
                        <a:latin typeface="Cambria Math" panose="02040503050406030204" pitchFamily="18" charset="0"/>
                        <a:sym typeface="Wingdings" panose="05000000000000000000" pitchFamily="2" charset="2"/>
                      </a:rPr>
                      <m:t>,  </m:t>
                    </m:r>
                    <m:r>
                      <a:rPr lang="el-GR" b="0" i="1" smtClean="0">
                        <a:latin typeface="Cambria Math" panose="02040503050406030204" pitchFamily="18" charset="0"/>
                        <a:sym typeface="Wingdings" panose="05000000000000000000" pitchFamily="2" charset="2"/>
                      </a:rPr>
                      <m:t>𝛵</m:t>
                    </m:r>
                    <m:r>
                      <a:rPr lang="el-GR" b="0" i="1" smtClean="0">
                        <a:latin typeface="Cambria Math" panose="02040503050406030204" pitchFamily="18" charset="0"/>
                        <a:sym typeface="Wingdings" panose="05000000000000000000" pitchFamily="2" charset="2"/>
                      </a:rPr>
                      <m:t>&gt;0, ∀ </m:t>
                    </m:r>
                    <m:r>
                      <a:rPr lang="en-US" b="0" i="1" smtClean="0">
                        <a:latin typeface="Cambria Math" panose="02040503050406030204" pitchFamily="18" charset="0"/>
                        <a:ea typeface="Cambria Math" panose="02040503050406030204" pitchFamily="18" charset="0"/>
                        <a:sym typeface="Wingdings" panose="05000000000000000000" pitchFamily="2" charset="2"/>
                      </a:rPr>
                      <m:t>𝑡</m:t>
                    </m:r>
                    <m:r>
                      <a:rPr lang="en-US" b="0" i="1" smtClean="0">
                        <a:latin typeface="Cambria Math" panose="02040503050406030204" pitchFamily="18" charset="0"/>
                        <a:ea typeface="Cambria Math" panose="02040503050406030204" pitchFamily="18" charset="0"/>
                        <a:sym typeface="Wingdings" panose="05000000000000000000" pitchFamily="2" charset="2"/>
                      </a:rPr>
                      <m:t>&gt;0</m:t>
                    </m:r>
                  </m:oMath>
                </a14:m>
                <a:r>
                  <a:rPr lang="en-US" b="0" dirty="0" smtClean="0">
                    <a:ea typeface="Cambria Math" panose="02040503050406030204" pitchFamily="18" charset="0"/>
                    <a:sym typeface="Wingdings" panose="05000000000000000000" pitchFamily="2" charset="2"/>
                  </a:rPr>
                  <a:t> , </a:t>
                </a:r>
                <a:r>
                  <a:rPr lang="el-GR" b="0" dirty="0" smtClean="0">
                    <a:ea typeface="Cambria Math" panose="02040503050406030204" pitchFamily="18" charset="0"/>
                    <a:sym typeface="Wingdings" panose="05000000000000000000" pitchFamily="2" charset="2"/>
                  </a:rPr>
                  <a:t/>
                </a:r>
                <a:br>
                  <a:rPr lang="el-GR" b="0" dirty="0" smtClean="0">
                    <a:ea typeface="Cambria Math" panose="02040503050406030204" pitchFamily="18" charset="0"/>
                    <a:sym typeface="Wingdings" panose="05000000000000000000" pitchFamily="2" charset="2"/>
                  </a:rPr>
                </a:br>
                <a:r>
                  <a:rPr lang="el-GR" b="0" dirty="0" smtClean="0">
                    <a:ea typeface="Cambria Math" panose="02040503050406030204" pitchFamily="18" charset="0"/>
                    <a:sym typeface="Wingdings" panose="05000000000000000000" pitchFamily="2" charset="2"/>
                  </a:rPr>
                  <a:t/>
                </a:r>
                <a:br>
                  <a:rPr lang="el-GR" b="0" dirty="0" smtClean="0">
                    <a:ea typeface="Cambria Math" panose="02040503050406030204" pitchFamily="18" charset="0"/>
                    <a:sym typeface="Wingdings" panose="05000000000000000000" pitchFamily="2" charset="2"/>
                  </a:rPr>
                </a:br>
                <a:r>
                  <a:rPr lang="el-GR" b="0" dirty="0" smtClean="0">
                    <a:ea typeface="Cambria Math" panose="02040503050406030204" pitchFamily="18" charset="0"/>
                    <a:sym typeface="Wingdings" panose="05000000000000000000" pitchFamily="2" charset="2"/>
                  </a:rPr>
                  <a:t>με </a:t>
                </a:r>
                <a14:m>
                  <m:oMath xmlns:m="http://schemas.openxmlformats.org/officeDocument/2006/math">
                    <m:r>
                      <a:rPr lang="en-US" b="0" i="1" dirty="0" smtClean="0">
                        <a:latin typeface="Cambria Math" panose="02040503050406030204" pitchFamily="18" charset="0"/>
                        <a:ea typeface="Cambria Math" panose="02040503050406030204" pitchFamily="18" charset="0"/>
                        <a:sym typeface="Wingdings" panose="05000000000000000000" pitchFamily="2" charset="2"/>
                      </a:rPr>
                      <m:t>𝑇</m:t>
                    </m:r>
                  </m:oMath>
                </a14:m>
                <a:r>
                  <a:rPr lang="en-US" b="0" dirty="0" smtClean="0">
                    <a:ea typeface="Cambria Math" panose="02040503050406030204" pitchFamily="18" charset="0"/>
                    <a:sym typeface="Wingdings" panose="05000000000000000000" pitchFamily="2" charset="2"/>
                  </a:rPr>
                  <a:t> </a:t>
                </a:r>
                <a:r>
                  <a:rPr lang="el-GR" b="0" dirty="0" smtClean="0">
                    <a:ea typeface="Cambria Math" panose="02040503050406030204" pitchFamily="18" charset="0"/>
                    <a:sym typeface="Wingdings" panose="05000000000000000000" pitchFamily="2" charset="2"/>
                  </a:rPr>
                  <a:t>να ονομάζεται </a:t>
                </a:r>
                <a:r>
                  <a:rPr lang="el-GR" b="1" dirty="0" smtClean="0">
                    <a:ea typeface="Cambria Math" panose="02040503050406030204" pitchFamily="18" charset="0"/>
                    <a:sym typeface="Wingdings" panose="05000000000000000000" pitchFamily="2" charset="2"/>
                  </a:rPr>
                  <a:t>περίοδος</a:t>
                </a:r>
                <a:r>
                  <a:rPr lang="el-GR" b="0" dirty="0" smtClean="0">
                    <a:ea typeface="Cambria Math" panose="02040503050406030204" pitchFamily="18" charset="0"/>
                    <a:sym typeface="Wingdings" panose="05000000000000000000" pitchFamily="2" charset="2"/>
                  </a:rPr>
                  <a:t> της κίνησης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334000"/>
              </a:xfrm>
              <a:blipFill rotWithShape="0">
                <a:blip r:embed="rId2"/>
                <a:stretch>
                  <a:fillRect t="-914"/>
                </a:stretch>
              </a:blipFill>
            </p:spPr>
            <p:txBody>
              <a:bodyPr/>
              <a:lstStyle/>
              <a:p>
                <a:r>
                  <a:rPr lang="el-GR">
                    <a:noFill/>
                  </a:rPr>
                  <a:t> </a:t>
                </a:r>
              </a:p>
            </p:txBody>
          </p:sp>
        </mc:Fallback>
      </mc:AlternateContent>
      <p:pic>
        <p:nvPicPr>
          <p:cNvPr id="1026" name="Picture 2" descr="https://qsstudy.com/wp-content/uploads/2017/02/Periodic-Mo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27" t="28515" r="7139" b="20000"/>
          <a:stretch/>
        </p:blipFill>
        <p:spPr bwMode="auto">
          <a:xfrm>
            <a:off x="5464826" y="3365770"/>
            <a:ext cx="3145774" cy="158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1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p:sp>
        <p:nvSpPr>
          <p:cNvPr id="3" name="Content Placeholder 2"/>
          <p:cNvSpPr>
            <a:spLocks noGrp="1"/>
          </p:cNvSpPr>
          <p:nvPr>
            <p:ph idx="1"/>
          </p:nvPr>
        </p:nvSpPr>
        <p:spPr>
          <a:xfrm>
            <a:off x="738350" y="1447800"/>
            <a:ext cx="7872250" cy="5105400"/>
          </a:xfrm>
        </p:spPr>
        <p:txBody>
          <a:bodyPr/>
          <a:lstStyle/>
          <a:p>
            <a:r>
              <a:rPr lang="el-GR" dirty="0" smtClean="0">
                <a:sym typeface="Wingdings" panose="05000000000000000000" pitchFamily="2" charset="2"/>
              </a:rPr>
              <a:t>Πολλά φυσικά φαινόμενα γίνονται κατανοητά μέσα από τις έννοιες των ταλαντώσεων και των κυμάτων</a:t>
            </a:r>
          </a:p>
          <a:p>
            <a:endParaRPr lang="el-GR" sz="1200" dirty="0">
              <a:sym typeface="Wingdings" panose="05000000000000000000" pitchFamily="2" charset="2"/>
            </a:endParaRPr>
          </a:p>
          <a:p>
            <a:r>
              <a:rPr lang="el-GR" b="1" dirty="0" smtClean="0">
                <a:sym typeface="Wingdings" panose="05000000000000000000" pitchFamily="2" charset="2"/>
              </a:rPr>
              <a:t>Παραδείγματα</a:t>
            </a:r>
            <a:r>
              <a:rPr lang="el-GR" dirty="0" smtClean="0">
                <a:sym typeface="Wingdings" panose="05000000000000000000" pitchFamily="2" charset="2"/>
              </a:rPr>
              <a:t>:</a:t>
            </a:r>
          </a:p>
          <a:p>
            <a:pPr lvl="1"/>
            <a:r>
              <a:rPr lang="el-GR" dirty="0" smtClean="0">
                <a:sym typeface="Wingdings" panose="05000000000000000000" pitchFamily="2" charset="2"/>
              </a:rPr>
              <a:t>Οι ουρανοξύστες και οι γέφυρες σχεδιάζονται έτσι ώστε να μπορούν να ταλαντώνονται</a:t>
            </a:r>
          </a:p>
          <a:p>
            <a:pPr lvl="1"/>
            <a:r>
              <a:rPr lang="el-GR" dirty="0" smtClean="0">
                <a:sym typeface="Wingdings" panose="05000000000000000000" pitchFamily="2" charset="2"/>
              </a:rPr>
              <a:t>Η </a:t>
            </a:r>
            <a:r>
              <a:rPr lang="el-GR" b="1" dirty="0" smtClean="0">
                <a:sym typeface="Wingdings" panose="05000000000000000000" pitchFamily="2" charset="2"/>
              </a:rPr>
              <a:t>ραδιοφωνία και η τηλεόραση</a:t>
            </a:r>
            <a:r>
              <a:rPr lang="el-GR" dirty="0" smtClean="0">
                <a:sym typeface="Wingdings" panose="05000000000000000000" pitchFamily="2" charset="2"/>
              </a:rPr>
              <a:t> βασίζουν τη λειτουργία τους σε ηλεκτρομαγνητικά κύματα και στον τρόπο διάδοσής τους</a:t>
            </a:r>
          </a:p>
          <a:p>
            <a:pPr lvl="1"/>
            <a:r>
              <a:rPr lang="el-GR" dirty="0" smtClean="0">
                <a:sym typeface="Wingdings" panose="05000000000000000000" pitchFamily="2" charset="2"/>
              </a:rPr>
              <a:t>Η Φυσική στο ατομικό της επίπεδο περιέχει πληροφορία που φέρεται από κύματα</a:t>
            </a:r>
          </a:p>
          <a:p>
            <a:pPr lvl="1"/>
            <a:r>
              <a:rPr lang="el-GR" dirty="0" smtClean="0">
                <a:sym typeface="Wingdings" panose="05000000000000000000" pitchFamily="2" charset="2"/>
              </a:rPr>
              <a:t>Ο </a:t>
            </a:r>
            <a:r>
              <a:rPr lang="el-GR" b="1" dirty="0" smtClean="0">
                <a:sym typeface="Wingdings" panose="05000000000000000000" pitchFamily="2" charset="2"/>
              </a:rPr>
              <a:t>ήχος και η φωνή </a:t>
            </a:r>
            <a:r>
              <a:rPr lang="el-GR" dirty="0" smtClean="0">
                <a:sym typeface="Wingdings" panose="05000000000000000000" pitchFamily="2" charset="2"/>
              </a:rPr>
              <a:t>παράγονται από κάποιου είδους ταλαντώσεις (χορδών, μεμβρανών, </a:t>
            </a:r>
            <a:r>
              <a:rPr lang="el-GR" dirty="0" err="1" smtClean="0">
                <a:sym typeface="Wingdings" panose="05000000000000000000" pitchFamily="2" charset="2"/>
              </a:rPr>
              <a:t>κλπ</a:t>
            </a:r>
            <a:r>
              <a:rPr lang="el-GR" dirty="0" smtClean="0">
                <a:sym typeface="Wingdings" panose="05000000000000000000" pitchFamily="2" charset="2"/>
              </a:rPr>
              <a:t>)</a:t>
            </a:r>
            <a:endParaRPr lang="el-GR" dirty="0" smtClean="0"/>
          </a:p>
        </p:txBody>
      </p:sp>
    </p:spTree>
    <p:extLst>
      <p:ext uri="{BB962C8B-B14F-4D97-AF65-F5344CB8AC3E}">
        <p14:creationId xmlns:p14="http://schemas.microsoft.com/office/powerpoint/2010/main" val="13525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p:sp>
        <p:nvSpPr>
          <p:cNvPr id="3" name="Content Placeholder 2"/>
          <p:cNvSpPr>
            <a:spLocks noGrp="1"/>
          </p:cNvSpPr>
          <p:nvPr>
            <p:ph idx="1"/>
          </p:nvPr>
        </p:nvSpPr>
        <p:spPr>
          <a:xfrm>
            <a:off x="738350" y="1447800"/>
            <a:ext cx="7872250" cy="5334000"/>
          </a:xfrm>
        </p:spPr>
        <p:txBody>
          <a:bodyPr>
            <a:normAutofit/>
          </a:bodyPr>
          <a:lstStyle/>
          <a:p>
            <a:r>
              <a:rPr lang="el-GR" b="1" dirty="0" smtClean="0">
                <a:sym typeface="Wingdings" panose="05000000000000000000" pitchFamily="2" charset="2"/>
              </a:rPr>
              <a:t>Κύμα</a:t>
            </a:r>
            <a:r>
              <a:rPr lang="el-GR" dirty="0" smtClean="0">
                <a:sym typeface="Wingdings" panose="05000000000000000000" pitchFamily="2" charset="2"/>
              </a:rPr>
              <a:t>: </a:t>
            </a:r>
            <a:r>
              <a:rPr lang="el-GR" dirty="0" smtClean="0"/>
              <a:t>ονομάζεται </a:t>
            </a:r>
            <a:r>
              <a:rPr lang="el-GR" dirty="0"/>
              <a:t>μια διαταραχή που μεταδίδεται στο χώρο και το </a:t>
            </a:r>
            <a:r>
              <a:rPr lang="el-GR" dirty="0" smtClean="0"/>
              <a:t>χρόνο</a:t>
            </a:r>
          </a:p>
          <a:p>
            <a:pPr lvl="1"/>
            <a:r>
              <a:rPr lang="el-GR" dirty="0"/>
              <a:t>Τα κύματα είναι περιοδικά </a:t>
            </a:r>
            <a:r>
              <a:rPr lang="el-GR" dirty="0" smtClean="0"/>
              <a:t>φαινόμενα</a:t>
            </a:r>
          </a:p>
          <a:p>
            <a:pPr lvl="1"/>
            <a:r>
              <a:rPr lang="el-GR" dirty="0"/>
              <a:t>Α</a:t>
            </a:r>
            <a:r>
              <a:rPr lang="el-GR" dirty="0" smtClean="0"/>
              <a:t>υτό </a:t>
            </a:r>
            <a:r>
              <a:rPr lang="el-GR" dirty="0"/>
              <a:t>που επαναλαμβάνεται είναι η </a:t>
            </a:r>
            <a:r>
              <a:rPr lang="el-GR" dirty="0" smtClean="0"/>
              <a:t>διαταραχή</a:t>
            </a:r>
          </a:p>
          <a:p>
            <a:pPr lvl="1"/>
            <a:endParaRPr lang="el-GR" dirty="0"/>
          </a:p>
          <a:p>
            <a:r>
              <a:rPr lang="el-GR" dirty="0" smtClean="0"/>
              <a:t>Ο όρος «κύμα» χαρακτηρίζει </a:t>
            </a:r>
            <a:r>
              <a:rPr lang="el-GR" dirty="0"/>
              <a:t>τη </a:t>
            </a:r>
            <a:r>
              <a:rPr lang="el-GR" dirty="0" smtClean="0"/>
              <a:t>μεταφορά </a:t>
            </a:r>
            <a:r>
              <a:rPr lang="el-GR" dirty="0"/>
              <a:t>της διαταραχής </a:t>
            </a:r>
            <a:r>
              <a:rPr lang="el-GR" dirty="0" smtClean="0"/>
              <a:t>συνήθως </a:t>
            </a:r>
            <a:r>
              <a:rPr lang="el-GR" dirty="0"/>
              <a:t>διαμέσου ενός </a:t>
            </a:r>
            <a:r>
              <a:rPr lang="el-GR" dirty="0" smtClean="0"/>
              <a:t>μέσου</a:t>
            </a:r>
          </a:p>
          <a:p>
            <a:pPr lvl="1"/>
            <a:r>
              <a:rPr lang="el-GR" dirty="0" smtClean="0"/>
              <a:t>Π.χ. μόρια νερού, στοιχεία νήματος</a:t>
            </a:r>
            <a:r>
              <a:rPr lang="en-US" dirty="0" smtClean="0"/>
              <a:t>,</a:t>
            </a:r>
            <a:br>
              <a:rPr lang="en-US" dirty="0" smtClean="0"/>
            </a:br>
            <a:r>
              <a:rPr lang="el-GR" dirty="0" smtClean="0"/>
              <a:t>μόρια αέρα</a:t>
            </a:r>
            <a:endParaRPr lang="el-GR" dirty="0" smtClean="0">
              <a:sym typeface="Wingdings" panose="05000000000000000000" pitchFamily="2" charset="2"/>
            </a:endParaRPr>
          </a:p>
          <a:p>
            <a:pPr marL="68580" indent="0">
              <a:buNone/>
            </a:pPr>
            <a:endParaRPr lang="el-GR" b="1" dirty="0" smtClean="0">
              <a:sym typeface="Wingdings" panose="05000000000000000000" pitchFamily="2" charset="2"/>
            </a:endParaRPr>
          </a:p>
          <a:p>
            <a:r>
              <a:rPr lang="el-GR" b="1" dirty="0" smtClean="0">
                <a:sym typeface="Wingdings" panose="05000000000000000000" pitchFamily="2" charset="2"/>
              </a:rPr>
              <a:t>Μηχανικό κύμα</a:t>
            </a:r>
            <a:r>
              <a:rPr lang="el-GR" dirty="0" smtClean="0">
                <a:sym typeface="Wingdings" panose="05000000000000000000" pitchFamily="2" charset="2"/>
              </a:rPr>
              <a:t>: κύμα που απαιτεί κάποιο μέσο για τη διάδοσή του</a:t>
            </a:r>
          </a:p>
        </p:txBody>
      </p:sp>
      <p:pic>
        <p:nvPicPr>
          <p:cNvPr id="4" name="Picture 2" descr="https://upload.wikimedia.org/wikipedia/commons/thumb/b/b8/Wavy.gif/300px-Wav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20884"/>
            <a:ext cx="2856688" cy="1790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p:sp>
        <p:nvSpPr>
          <p:cNvPr id="3" name="Content Placeholder 2"/>
          <p:cNvSpPr>
            <a:spLocks noGrp="1"/>
          </p:cNvSpPr>
          <p:nvPr>
            <p:ph idx="1"/>
          </p:nvPr>
        </p:nvSpPr>
        <p:spPr>
          <a:xfrm>
            <a:off x="838200" y="1447800"/>
            <a:ext cx="7796050" cy="5105400"/>
          </a:xfrm>
        </p:spPr>
        <p:txBody>
          <a:bodyPr>
            <a:normAutofit/>
          </a:bodyPr>
          <a:lstStyle/>
          <a:p>
            <a:r>
              <a:rPr lang="el-GR" dirty="0"/>
              <a:t>Όλες οι περιοδικές κινήσεις (και άρα και τα κύματα) μπορούν να μοντελοποιηθούν ως άθροισμα </a:t>
            </a:r>
            <a:r>
              <a:rPr lang="el-GR" b="1" dirty="0"/>
              <a:t>απλών αρμονικών κινήσεων</a:t>
            </a:r>
            <a:endParaRPr lang="en-US" b="1" dirty="0"/>
          </a:p>
          <a:p>
            <a:endParaRPr lang="el-GR" b="1" dirty="0" smtClean="0"/>
          </a:p>
          <a:p>
            <a:endParaRPr lang="el-GR" b="1" dirty="0" smtClean="0"/>
          </a:p>
          <a:p>
            <a:endParaRPr lang="el-GR" b="1" dirty="0"/>
          </a:p>
          <a:p>
            <a:r>
              <a:rPr lang="el-GR" b="1" dirty="0" smtClean="0"/>
              <a:t>Απλή </a:t>
            </a:r>
            <a:r>
              <a:rPr lang="el-GR" b="1" dirty="0"/>
              <a:t>αρμονική κίνηση</a:t>
            </a:r>
            <a:r>
              <a:rPr lang="el-GR" dirty="0"/>
              <a:t>: περιοδική κίνηση που συμβαίνει συχνά σε μηχανικά συστήματα, όταν η δύναμη που ασκείται στο σύστημα είναι </a:t>
            </a:r>
            <a:br>
              <a:rPr lang="el-GR" dirty="0"/>
            </a:br>
            <a:r>
              <a:rPr lang="el-GR" dirty="0" smtClean="0"/>
              <a:t>(α) </a:t>
            </a:r>
            <a:r>
              <a:rPr lang="el-GR" b="1" dirty="0" smtClean="0"/>
              <a:t>ανάλογη </a:t>
            </a:r>
            <a:r>
              <a:rPr lang="el-GR" b="1" dirty="0"/>
              <a:t>της θέσης </a:t>
            </a:r>
            <a:r>
              <a:rPr lang="el-GR" b="1" dirty="0" smtClean="0"/>
              <a:t>του συστήματος</a:t>
            </a:r>
            <a:r>
              <a:rPr lang="el-GR" dirty="0" smtClean="0"/>
              <a:t>, </a:t>
            </a:r>
            <a:r>
              <a:rPr lang="el-GR" dirty="0"/>
              <a:t>σε σχέση με μια θέση </a:t>
            </a:r>
            <a:r>
              <a:rPr lang="el-GR" dirty="0" smtClean="0"/>
              <a:t>ισορροπίας, και </a:t>
            </a:r>
            <a:br>
              <a:rPr lang="el-GR" dirty="0" smtClean="0"/>
            </a:br>
            <a:r>
              <a:rPr lang="el-GR" dirty="0" smtClean="0"/>
              <a:t>(β) με κατεύθυνση </a:t>
            </a:r>
            <a:r>
              <a:rPr lang="el-GR" b="1" dirty="0" smtClean="0"/>
              <a:t>προς τη θέση ισορροπίας</a:t>
            </a:r>
            <a:endParaRPr lang="el-GR" b="1" dirty="0"/>
          </a:p>
          <a:p>
            <a:endParaRPr lang="el-GR" sz="1600" dirty="0"/>
          </a:p>
        </p:txBody>
      </p:sp>
      <p:pic>
        <p:nvPicPr>
          <p:cNvPr id="2050" name="Picture 2" descr="Fourier Series | SpringerLi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324780"/>
            <a:ext cx="4290850" cy="166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33365" y="4410636"/>
            <a:ext cx="3496235" cy="1260629"/>
          </a:xfrm>
        </p:spPr>
        <p:txBody>
          <a:bodyPr>
            <a:normAutofit/>
          </a:bodyPr>
          <a:lstStyle/>
          <a:p>
            <a:r>
              <a:rPr lang="el-GR" dirty="0" smtClean="0"/>
              <a:t>Ταλαντώσεις και Μηχανικά Κύματα</a:t>
            </a:r>
          </a:p>
          <a:p>
            <a:r>
              <a:rPr lang="el-GR" b="1" dirty="0" smtClean="0">
                <a:effectLst>
                  <a:outerShdw blurRad="38100" dist="38100" dir="2700000" algn="tl">
                    <a:srgbClr val="000000">
                      <a:alpha val="43137"/>
                    </a:srgbClr>
                  </a:outerShdw>
                </a:effectLst>
              </a:rPr>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2181141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5863</TotalTime>
  <Words>1067</Words>
  <Application>Microsoft Office PowerPoint</Application>
  <PresentationFormat>On-screen Show (4:3)</PresentationFormat>
  <Paragraphs>230</Paragraphs>
  <Slides>31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Ταλαντώσεις και Μηχανικά Κύματα</vt:lpstr>
      <vt:lpstr>Ταλαντώσεις και Μηχανικά Κύματα</vt:lpstr>
      <vt:lpstr>Ταλαντώσεις και Μηχανικά Κύματα</vt:lpstr>
      <vt:lpstr>Ταλαντώσεις και Μηχανικά Κύματα</vt:lpstr>
      <vt:lpstr>Φυσική για Μηχανικούς</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806</cp:revision>
  <dcterms:created xsi:type="dcterms:W3CDTF">2006-08-16T00:00:00Z</dcterms:created>
  <dcterms:modified xsi:type="dcterms:W3CDTF">2021-11-19T14:15:06Z</dcterms:modified>
  <cp:contentStatus/>
</cp:coreProperties>
</file>